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18" r:id="rId65"/>
    <p:sldId id="320" r:id="rId66"/>
    <p:sldId id="321" r:id="rId67"/>
    <p:sldId id="322" r:id="rId68"/>
    <p:sldId id="324" r:id="rId69"/>
    <p:sldId id="323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0272"/>
  </p:normalViewPr>
  <p:slideViewPr>
    <p:cSldViewPr snapToGrid="0" snapToObjects="1">
      <p:cViewPr varScale="1">
        <p:scale>
          <a:sx n="78" d="100"/>
          <a:sy n="78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25:5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24575,'17'0'0,"2"0"0,7 0 0,8 0 0,1 0 0,7 0 0,1 0 0,8 0 0,-7 0 0,16 0 0,-7 0 0,9 0 0,0 0 0,0 0 0,-9 0 0,7 0 0,-7 7 0,0 1 0,7 7 0,-15-1 0,6 1 0,-16-1 0,6 0 0,-14-1 0,14 1 0,-13-1 0,5 6 0,-7-5 0,0 5 0,0-6 0,-1 0 0,1 0 0,-6-1 0,-2 1 0,0-1 0,-4 6 0,4-4 0,-6 4 0,0-7 0,-1 1 0,1 0 0,0 0 0,0-1 0,-1 1 0,1 0 0,0-1 0,0 7 0,0-4 0,0 4 0,0-7 0,-6 7 0,5-4 0,-10 10 0,9-11 0,-8 5 0,9 0 0,-10-5 0,5 12 0,-1-12 0,-4 5 0,4 0 0,-5-5 0,0 11 0,6-10 0,-5 10 0,4-11 0,-5 12 0,0-12 0,0 11 0,0-4 0,6 6 0,-5-7 0,5 5 0,-6-4 0,6 6 0,-5 0 0,11 7 0,-10-5 0,10 5 0,-11 0 0,11-5 0,-11 13 0,11-14 0,-5 14 0,1-6 0,4 0 0,2 25 0,-5-28 0,10 28 0,-12-32 0,6 5 0,-5-7 0,3 0 0,-9-1 0,8-5 0,-3-2 0,-1-6 0,5-1 0,-10 1 0,9 0 0,-3-6 0,-1 4 0,5-8 0,-5 3 0,1 0 0,3-4 0,-4 5 0,5-6 0,0 0 0,0 0 0,-5-5 0,4-8 0,-8 0 0,9-5 0,-4-1 0,-1 6 0,5-5 0,-4 0 0,5 4 0,0-4 0,0 6 0,6 0 0,-5 0 0,12-1 0,-6 0 0,15 0 0,-7-1 0,14 0 0,-6 0 0,16-1 0,2 7 0,9-6 0,10 5 0,2-7 0,0 7 0,7-6 0,-7 5 0,0-6 0,7 7 0,-26-5 0,15 13 0,-25-12 0,6 11 0,-9-4 0,1 6 0,-1-6 0,-7 4 0,6-4 0,-6-1 0,8 6 0,-8-6 0,5 7 0,-4 0 0,-1 0 0,5 0 0,-12 0 0,13 0 0,-6 0 0,0 0 0,-2 0 0,0 0 0,-5 0 0,17 0 0,-16 0 0,8 0 0,-11 0 0,0 0 0,0 0 0,0 0 0,-1 6 0,1 1 0,0 6 0,0 0 0,0 0 0,0 0 0,0 6 0,-1-5 0,1 11 0,0-5 0,7 0 0,-4 12 0,5-9 0,0 11 0,-6-8 0,14 10 0,-6-6 0,10 14 0,-3-14 0,1 7 0,-1-9 0,20 21 0,-16-15 0,9 8 0,-15-16 0,-13-5 0,5 6 0,-14-8 0,6 0 0,-6-7 0,1 1 0,-2-1 0,0 0 0,-5 0 0,5 0 0,-6 0 0,0 0 0,-1-1 0,1-4 0,0 3 0,-1-3 0,-4 4 0,3 1 0,-3 0 0,-1 0 0,5-6 0,-10 4 0,9 2 0,-3 1 0,-1 4 0,5 1 0,-9-5 0,9 12 0,-9-12 0,3 11 0,-5-11 0,6 12 0,-5-6 0,5 7 0,-6 0 0,0 0 0,0 0 0,6 0 0,-5-1 0,5 1 0,-6 8 0,0 1 0,0 0 0,0-2 0,0-7 0,0 7 0,0 6 0,0-3 0,0 9 0,0-17 0,0 5 0,0-7 0,0 0 0,0 7 0,0-5 0,0 5 0,0-7 0,0 0 0,0 0 0,0-1 0,0 1 0,0 8 0,0-7 0,0 6 0,0-7 0,0 0 0,0 7 0,0-5 0,0 5 0,0 1 0,0 5 0,0-3 0,0 1 0,0-11 0,-6 0 0,5 0 0,-5-1 0,0 1 0,5 0 0,-5 0 0,0 0 0,-2 7 0,-5-5 0,-1 5 0,1-7 0,-7 7 0,6-5 0,-12 5 0,11-7 0,-9 0 0,10-7 0,-11 5 0,6-4 0,-7 0 0,-1 5 0,1-5 0,-11 11 0,8-3 0,-16-2 0,17-1 0,-5-11 0,6 11 0,1-11 0,0 11 0,0-11 0,0 5 0,0-6 0,0 5 0,0-3 0,0 3 0,0-5 0,0 0 0,6 0 0,-4-1 0,4 1 0,0-1 0,-4 1 0,10-1 0,-10-5 0,4 4 0,-6-10 0,6 10 0,-16-4 0,14 0 0,-10 4 0,8-10 0,4 4 0,-6 1 0,0-4 0,0 3 0,-7-5 0,5 0 0,-13 0 0,13 0 0,-13 0 0,6 0 0,-8 0 0,0 0 0,8 0 0,-14 0 0,19 0 0,-20 0 0,6 0 0,7 0 0,-13-12 0,15 2 0,0-10 0,-6-1 0,13 7 0,-5-12 0,-7-1 0,11 5 0,-10-9 0,13 17 0,0-5 0,0 0 0,5-1 0,-3 0 0,3-5 0,1-3 0,-5 0 0,3-13 0,-4 14 0,-4-23 0,-6 11 0,5-13 0,-14 6 0,5-8 0,0-2 0,-8-10 0,6 1 0,-8-2 0,0 0 0,-1-7 0,10 7 0,-7-15 0,24 37 0,1-1 0,-3 1 0,0 1 0,2-2 0,1 0 0,-10-25 0,4 9 0,12 0 0,-13 0 0,14 8 0,-7-6 0,15 15 0,-5-6 0,5 8 0,0 1 0,-5-1 0,12 0 0,-6 8 0,7-6 0,0 13 0,0-13 0,0 13 0,0-5 0,0 7 0,-6 0 0,5 0 0,-5 0 0,6 0 0,0-12 0,0 9 0,0-2 0,0 6 0,0 6 0,0-1 0,0-4 0,0 10 0,0-4 0,0 0 0,0 4 0,0-4 0,0 0 0,0 4 0,0-4 0,0 6 0,0 1 0,0-1 0,0 0 0,0 0 0,0 0 0,0 0 0,0 0 0,5 0 0,2-5 0,-1 4 0,5-10 0,-9 9 0,3-4 0,1 6 0,-5 0 0,10-6 0,-10 5 0,10-5 0,-9-1 0,8 6 0,-9-5 0,4 0 0,1 4 0,-5-4 0,10 0 0,-10 5 0,10-6 0,-10 1 0,10 5 0,-10-5 0,10-1 0,-9 6 0,3-5 0,0 6 0,-3 0 0,8 0 0,-9 0 0,5 20 0,-6-9 0,0 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51.0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817 1 24575,'-76'3'0,"1"0"0,0 0 0,-1 0 0,-22 0 0,1 1 0,36 5 0,45 4 0,-10-1 0,25-2 0,-4-4 0,0 0 0,-1 4 0,-5-9 0,0 4 0,0-5 0,0 0 0,-1 0 0,1 0 0,-1 0 0,1 0 0,5 5 0,-4-4 0,4 5 0,-5-6 0,5 5 0,-4-4 0,4 4 0,-5-5 0,-4 0 0,7 5 0,-6-4 0,13 4 0,-4-5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7:51.7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1 184 24575,'25'0'0,"-4"0"0,28 0 0,-3 0 0,15 0 0,11 0 0,2 0 0,10 0-550,10 0 550,-8 0 0,-33 0 0,-1 0 0,35 0 0,7 0 0,-10 0 0,-1 0 0,1 0 0,-10 0 0,7 0 0,-17 0 0,-1 0 0,-3 0 0,-15 0 0,14 0 0,-14 0 550,6 0-550,-8 0 0,-8 0 0,6 0 0,-6 0 0,0 0 0,5 0 0,-12 0 0,13 0 0,-13 0 0,12 0 0,-12 0 0,12 0 0,-12 0 0,5 0 0,1 0 0,-7 0 0,14 0 0,-13 0 0,13 0 0,-6 0 0,7 0 0,1 0 0,-8 0 0,14 0 0,-12 0 0,14 0 0,-8 0 0,-1 0 0,1 0 0,0 0 0,-1 0 0,9 0 0,-6 0 0,6 0 0,-9 0 0,1 0 0,8 0 0,-6 0 0,14 0 0,-14 0 0,6 7 0,0-6 0,-6 6 0,15-7 0,-16 0 0,16 0 0,12 6 0,-5-4 0,13 5 0,-18-7 0,-8 0 0,5 0 0,-14 0 0,6 0 0,-8 6 0,-1-4 0,1 4 0,-1-6 0,1 0 0,-1 0 0,-7 6 0,6-5 0,-6 5 0,8 0 0,-1-4 0,-7 4 0,6-6 0,-6 7 0,7-6 0,-7 5 0,6-6 0,-6 0 0,35 7 0,-20-6 0,28 6 0,-33-7 0,15 0 0,-7 0 0,9 0 0,0 0 0,-1 0 0,1 0 0,0 0 0,0 6 0,0-4 0,0 5 0,9-7 0,-7 0 0,18 0 0,-9 0 0,11 0 0,-10 0 0,7 0 0,-7 0 0,10 0 0,-1 0 0,-17 0 0,0 0 0,30 0-328,-30 0 0,-1 0 328,19 0 0,-10 0-222,7 0 222,-7 0 0,9 0 0,1 0 0,-10 0 0,7 0 0,-7 0 0,0 0 0,7 0 0,-17 0 0,18 0 0,-18 0 0,17 0 0,-17-7 0,8 5 0,-10-5 0,-1 7 648,-7-6-648,5 5 230,-14-6-230,6 7 0,-9-6 0,1 4 0,8-4 0,-6 6 0,14 0 0,-14-7 0,52-1 0,-35 0 0,37-6 0,-38 5 0,1 1 0,0-6 0,0 12 0,0-12 0,-9 6 0,7 0 0,-7-6 0,0 13 0,7-13 0,-7 12 0,0-11 0,-1 11 0,-10-11 0,1 12 0,-1-6 0,-7 7 0,6 0 0,-6 0 0,0-6 0,6 5 0,-13-5 0,12 6 0,7-6 0,-2 4 0,2-4 0,-6-1 0,-6 6 0,7-6 0,1 7 0,-1-6 0,9 5 0,-6-6 0,6 7 0,0-7 0,-6 5 0,15-4 0,-16 6 0,16 0 0,-15 0 0,14-7 0,-5 5 0,-1-5 0,6 7 0,-5 0 0,8 0 0,-1 0 0,1 0 0,0 0 0,0 0 0,0 0 0,18 0 0,-13 0 0,5 0 0,-12 0 0,-15 0 0,14 0 0,-14 0 0,6 0 0,-8 0 0,-1 0 0,1 0 0,-1 0 0,1 0 0,-1 0 0,-7 0 0,6 6 0,-6-4 0,8 10 0,-8-10 0,5 4 0,-12 0 0,13-5 0,-6 5 0,0 0 0,6-5 0,-14 5 0,25 0 0,-14-4 0,9 10 0,-14-10 0,1 3 0,-7-5 0,7 6 0,-9-5 0,9 5 0,-7-6 0,7 0 0,-15 0 0,5 0 0,3 0 0,1 0 0,5 0 0,-7 0 0,7 0 0,-5 0 0,5 0 0,-7 0 0,7 0 0,-5 0 0,5 0 0,12 0 0,-14 0 0,21 0 0,-25 0 0,14 0 0,-13 0 0,12 0 0,-12 0 0,13 7 0,-14-6 0,6 5 0,1-6 0,-7 0 0,7 6 0,-8-4 0,-1 3 0,1-5 0,0 6 0,0-4 0,0 3 0,7-5 0,-11 5 0,9-3 0,-11 3 0,-1-5 0,-1 0 0,-6 5 0,0-4 0,0 5 0,-6-1 0,-1 1 0,-5 5 0,-5-5 0,-1-2 0,-6-4 0,1 0 0,-8 0 0,6 0 0,-12 0 0,12 0 0,-11 0 0,-4 0 0,1 0 0,-14 0 0,6 0 0,-8-6 0,0 4 0,-8-11 0,6 11 0,1-10 0,3 10 0,6-4 0,0 1 0,-6 3 0,13-10 0,-13 11 0,13-11 0,-13 11 0,13-11 0,-12 4 0,12 1 0,-6 1 0,8 6 0,0-6 0,7 4 0,0-4 0,1 6 0,5 0 0,-5 0 0,6-5 0,0 4 0,1-4 0,4 0 0,2-1 0,10-1 0,7 2 0,8 5 0,5 0 0,1 0 0,0 0 0,0 0 0,7 0 0,2 0 0,8 0 0,8 0 0,2 0 0,19 0 0,2 8 0,9 1-416,-23 0 1,0 0 415,23 8 0,-26-8 0,3 0 0,3 0 0,-2 0 0,16 8 0,-7-8 0,0 1 0,9 6 0,18-6 0,-2 5-141,-21-13 141,-3 6 0,-18-8 0,-9 5 0,-11-3 0,-13 4 825,-2-6-825,-7 0 147,-9 0-147,-10 5 0,-18-3 0,-2 3 0,-22-5 0,13 0 0,-23 7 0,15-5 0,-15 5 0,7-7 0,-9 0 0,0 0 0,0 0 0,-10 0 0,-2 0 0,-9 0 0,-1 0 0,0 0 0,10 0 0,2 0 0,10 0 0,17-6 0,2 5 0,24-10 0,1 9 0,11-8 0,2 4 0,20-1 0,8 2 0,17 5 0,11 0 0,2 0 0,9 0 0,20 0 0,-15 0 0,25 0 0,-18 0-609,20 0 609,-7 0 0,-35 0 0,1 0 0,33 0 0,8 0 0,-20 0 0,-2 0 0,-10 0 0,-9 0 0,-9 0 0,-11 0 0,-14 0 0,-1 0 609,-6 0-609,-40 0 0,-3 0 0,-47 0 0,4 0 0,-10 0 0,0 0-417,0 0 417,1 0 0,-1 0 0,0 0 0,0 0 0,10 0 0,2 0 0,11 0 0,15 0 0,4 0 0,22 0 0,7-5 417,19 4-417,16-4 0,22 5 0,9 0 0,9 0 0,0 0 0,0 0 0,-9 0 0,6 0 0,-21 0 0,11 0 0,-28 0 0,11 0 0,-19 0 0,5 0 0,-11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7:54.6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1002 659 24575,'-24'0'0,"7"0"0,-15 0 0,-6 0 0,-7 0 0,-6 0 0,0 0 0,-3 0 0,-8 0 0,0 0 0,9 0 0,2 0 0,8 0 0,8 0 0,1 0 0,14 0 0,2 0 0,6 0 0,1 0 0,-1 0 0,0 0 0,1 0 0,-1 0 0,1 0 0,0 0 0,-1 0 0,0 0 0,1 0 0,-1 0 0,-7 0 0,6 0 0,-5 0 0,6 0 0,-6 0 0,5 0 0,-6 0 0,8 0 0,-1 0 0,0 0 0,0 0 0,0 0 0,10 0 0,4-11 0,10 8 0,0-14 0,0 11 0,-1-6 0,1 0 0,0 0 0,0-6 0,6 4 0,-4-4 0,10-1 0,-4-1 0,5-6 0,9-1 0,3-9 0,7-2 0,12-10 0,-6-9 0,15 5 0,-16 4 0,6 2 0,-12 15 0,-6 2 0,-4 9 0,-13 7 0,4 0 0,-11 6 0,5 2 0,-11 5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7:56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24575,'5'6'0,"1"4"0,5-3 0,1 5 0,6 0 0,-4 6 0,10 2 0,-4 6 0,0-7 0,4 6 0,-4-12 0,0 12 0,4-11 0,-10 4 0,10-5 0,-10 5 0,10-3 0,-9 9 0,9-4 0,-4 6 0,6 0 0,0 0 0,0-1 0,-7-5 0,6 4 0,-12-11 0,5 12 0,0-12 0,-4 6 0,5-1 0,-1 2 0,2 5 0,6 1 0,0 0 0,-1 0 0,1 0 0,-6 0 0,5 0 0,-11-7 0,4-1 0,-7-6 0,1-1 0,0 1 0,-6-5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7:57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24575,'11'0'0,"0"0"0,14 0 0,-4 0 0,29 0 0,-21 0 0,21 0 0,-23 0 0,7 0 0,-1 0 0,2 0 0,-6 0 0,3 0 0,-14 0 0,1 0 0,-2 0 0,-6 0 0,1 0 0,-1 0 0,-5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8:02.2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557 718 24575,'-11'0'0,"-7"0"0,-1 0 0,-1 0 0,-12 0 0,11 0 0,-13 0 0,1 0 0,5 0 0,-13 0 0,6 0 0,0-12 0,1 9 0,8-8 0,6 5 0,2 0 0,6-1 0,0-3 0,1 3 0,-1 1 0,5-5 0,-3 4 0,8-4 0,-8-1 0,8 0 0,-8 0 0,8 0 0,-8 0 0,9 1 0,-5-1 0,6 0 0,0 0 0,-5 1 0,4-8 0,-5 6 0,6-5 0,0 6 0,-5-6 0,3 4 0,-4-4 0,6 0 0,0 5 0,0-5 0,0 0 0,0 4 0,0-4 0,0 0 0,0 5 0,0-11 0,0 10 0,0-10 0,0 10 0,0-4 0,0 0 0,0 5 0,0-5 0,0 6 0,0 0 0,0 0 0,0 1 0,0-1 0,0 0 0,0 0 0,0 1 0,6 4 0,-5-3 0,4 8 0,-5-3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8:05.0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0 887 24575,'11'0'0,"6"0"0,-4 0 0,11 0 0,-4 0 0,6 0 0,-1 0 0,1 0 0,0 0 0,0 0 0,0 0 0,0 0 0,7 0 0,-5 0 0,5 0 0,-7 0 0,-1 0 0,9 0 0,-13 0 0,18 0 0,-17 0 0,11 0 0,0 0 0,-5 0 0,13 0 0,-14-5 0,14 3 0,-13-10 0,12 5 0,-12-1 0,5-4 0,1 4 0,-7 1 0,7-6 0,-9 12 0,9-11 0,-7 10 0,7-10 0,-15 5 0,6 0 0,-6-4 0,7 4 0,0-6 0,-7 0 0,6 6 0,-12-4 0,5 5 0,0-7 0,-5 1 0,5 0 0,-6 0 0,6 0 0,-5 0 0,6-7 0,-7 5 0,0-4 0,0 0 0,0 5 0,0-5 0,0-1 0,1 0 0,-1-1 0,-5-4 0,-2 4 0,0 0 0,-3-4 0,3 4 0,0 0 0,-4-4 0,5-1 0,-6-3 0,0 3 0,0 1 0,0 10 0,0-10 0,0 11 0,0-12 0,0 12 0,0-12 0,0 6 0,0-1 0,0 2 0,0 6 0,0 0 0,0 0 0,-5 6 0,-8 1 0,-6 5 0,-7 0 0,0 0 0,6 0 0,-5 0 0,12 0 0,-5 0 0,6 0 0,0 0 0,1 0 0,0 0 0,4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18:12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24575,'11'0'0,"0"0"0,1 0 0,-1 0 0,1 0 0,0 0 0,-1 0 0,1 0 0,0 0 0,-1 0 0,0 0 0,-5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26:1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316 249 24575,'-24'-11'0,"1"2"0,-3-10 0,0 6 0,-8 0 0,6 5 0,-5-4 0,7 10 0,6-3 0,-5 5 0,12 0 0,-5 0 0,12 4 0,1 3 0,5 4 0,5-5 0,1 5 0,12-4 0,2 0 0,6 4 0,0-10 0,0 11 0,-1-11 0,1 5 0,-6-6 0,-2 0 0,-7 0 0,1 0 0,0 0 0,-6-10 0,-1 2 0,-5-8 0,0 4 0,0-6 0,0 4 0,0-4 0,-5 0 0,-2 5 0,-6-6 0,1 1 0,0 5 0,0 0 0,0 2 0,0 10 0,0-4 0,1 5 0,-1 0 0,0 0 0,0 0 0,1 4 0,4 3 0,2 4 0,5 1 0,0 0 0,0-1 0,0 1 0,0 0 0,6-1 0,6-4 0,8-2 0,6-5 0,0 0 0,7 0 0,-5 0 0,5 0 0,-7 0 0,0 0 0,-7 0 0,-1-5 0,-6 3 0,-6-8 0,0 3 0,-6-5 0,0 1 0,0-1 0,-11 5 0,3 3 0,-15 4 0,3 0 0,0 0 0,-4 0 0,10 0 0,-10 0 0,5 0 0,5 4 0,4 3 0,10 4 0,0 1 0,0-1 0,0 1 0,0 0 0,5-1 0,1-5 0,5-1 0,1-5 0,-1 0 0,1 0 0,-6-10 0,-1 2 0,-5-14 0,0 8 0,0-10 0,0 10 0,-5-4 0,-2 6 0,-11 0 0,-2 5 0,1-4 0,-13 10 0,10-5 0,-11 6 0,7 0 0,0 0 0,6 0 0,2 0 0,6 0 0,0 6 0,5 0 0,2 6 0,5-1 0,0 7 0,0-4 0,0 4 0,0-7 0,5-4 0,2-2 0,4-5 0,1 0 0,6 0 0,-5 0 0,5 0 0,-6 0 0,-1 0 0,1 0 0,-6-5 0,0-2 0,-6-5 0,0 1 0,0-1 0,-5 1 0,-8 5 0,0 1 0,-5 5 0,6 0 0,0 0 0,0 0 0,0 0 0,6 5 0,1 1 0,5 5 0,0 1 0,0 6 0,5-5 0,8 11 0,6-10 0,15 5 0,-7-5 0,7-1 0,-9 0 0,1-6 0,-6-1 0,4-6 0,-11 0 0,5 0 0,-11-5 0,-7-2 0,-13-5 0,-7 0 0,-6-1 0,0 6 0,0 1 0,-7 6 0,5 0 0,1 0 0,8 0 0,8 0 0,-1 0 0,5 5 0,2 8 0,5 6 0,0 1 0,0 4 0,0-5 0,0 1 0,5-2 0,1-6 0,1-1 0,3-4 0,-3-2 0,4-5 0,-4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26:1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2415 24575,'0'10'0,"0"1"0,0-1 0,0 1 0,0-1 0,0 1 0,4 0 0,3 0 0,4 0 0,1 1 0,-6 6 0,5 1 0,-4 1 0,6 4 0,0 3 0,5-5 0,-3 10 0,4-12 0,0 6 0,-5-6 0,4 4 0,-6-11 0,1 11 0,-2-10 0,2 4 0,-2-7 0,1 1 0,0 6 0,0-5 0,0 5 0,6-6 0,-4 0 0,4 1 0,0-1 0,-5 0 0,11 0 0,-4 1 0,6 0 0,-1 5 0,1-3 0,0 3 0,0 1 0,0 1 0,7 1 0,-5 4 0,13-10 0,-14 9 0,14-8 0,-6 10 0,0-11 0,14 6 0,-11-1 0,13-4 0,-9 4 0,1-5 0,27 6 0,-21-5 0,21 5 0,-27-7 0,8 0 0,-7 1 0,8 0 0,-1-1 0,-7 1 0,16 0 0,-7-7 0,9 5 0,-9-5 0,7 1 0,-16 3 0,16-10 0,-15 11 0,14-12 0,-14 12 0,6-12 0,-8 12 0,-1-12 0,9 6 0,-6-7 0,6 6 0,-9-4 0,-6 4 0,4-6 0,7 0 0,-2 0 0,2 0 0,-14 6 0,-7-5 0,0 5 0,0-6 0,-7 0 0,6 0 0,-6 0 0,1 0 0,4 0 0,-11 0 0,5 0 0,0 0 0,-4 0 0,4 0 0,-7 0 0,1 0 0,-1 0 0,0 0 0,6-6 0,3 5 0,6-5 0,7 6 0,2-7 0,8-1 0,-1-6 0,9-1 0,-6 1 0,14-2 0,-14-5 0,15 4 0,-15-3 0,14-3 0,-14 7 0,6-6 0,0 1 0,-6 4 0,6-11 0,0 12 0,-6-11 0,6 10 0,-9-10 0,1 11 0,-1-4 0,1-1 0,-1 5 0,1-11 0,-1 11 0,10-12 0,-8 12 0,7-12 0,-8 6 0,-1 0 0,1-5 0,-1 4 0,1-5 0,-1-1 0,3-7 0,-2 5 0,2-13 0,0 5 0,2-7 0,-3 7 0,4-15 0,4 20 0,-1-29 0,3 21 0,-15 0 0,1-3 0,24-11 0,-24 17 0,0 0 0,17-19 0,-12 17 0,5-22 0,-7 31 0,5-22 0,-12 17 0,9-9 0,-7 1 0,0 0 0,-1 1 0,-1-1 0,-12 10 0,9-1 0,-12 3 0,0 5 0,4-5 0,-10 7 0,10-8 0,-10 6 0,5-5 0,-2 7 0,-3 0 0,3 0 0,1-6 0,-6 11 0,5-8 0,0 15 0,-3-11 0,3 11 0,0-11 0,-4 12 0,4-5 0,0 5 0,-5 1 0,5 0 0,-6 0 0,6 6 0,-5-5 0,11 10 0,-4-5 0,6 6 0,7-6 0,-5 4 0,12-10 0,4 10 0,1-11 0,6 12 0,-9-6 0,1 1 0,-1 4 0,1-4 0,18 6 0,-13 0 0,13-6 0,-18 4 0,-1-4 0,-7 6 0,6 0 0,-14-6 0,7 4 0,-9-3 0,-5 5 0,4 0 0,-10 0 0,4 0 0,-7 0 0,7 0 0,-4 0 0,4 0 0,-7 0 0,1 0 0,0 0 0,-1 0 0,1 0 0,-1 0 0,-9 0 0,-9 0 0,-6-12 0,-3 9 0,-3-14 0,-1 10 0,-6-12 0,-7-3 0,-13-22 0,-11 1 0,-1-13 0,-6-1-689,-5-3 689,0-8 0,30 33 0,0 1 0,-20-34 0,1 1 0,0 8 0,6-7-28,4 17 28,2-6 0,9 18 0,-1-6 0,10 14 0,8-4 688,1 13-688,10 1 29,-8 7-29,11 0 0,-1 6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26:00.4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4168 24575,'0'-23'0,"0"0"0,0-2 0,0-1 0,0-8 0,0 7 0,0-14 0,0 5 0,0-6 0,0-10 0,0 8 0,13-16 0,-2 6 0,11-8 0,-1 9 0,-4-7 0,4 15 0,-6-15 0,-1 15 0,1-6 0,-1 8 0,0 1 0,0 6 0,0-4 0,0 4 0,-1 1 0,1-6 0,-1 13 0,1-13 0,-1 14 0,1-7 0,-7 1 0,5 5 0,-5-13 0,6 13 0,1-13 0,-1 13 0,2-12 0,-2 12 0,1-13 0,-1 13 0,0-6 0,1 1 0,4-6 0,-3 2 0,4 0 0,-6 11 0,0-1 0,0 1 0,0-7 0,0 5 0,7-5 0,-6 7 0,5 0 0,-6-8 0,6 6 0,-4-5 0,4 7 0,-1 0 0,-3-8 0,10 6 0,-10-5 0,10-1 0,-10 7 0,12-14 0,-6 5 0,7-6 0,9-3 0,-7 2 0,35-24 0,1-5-480,-3 9 480,-26 25 0,1 0 0,33-24 0,-36 28 0,2-2-480,11-5 1,3 0 479,-5 3 0,-1 3 0,27-18 0,-7 10 0,3 0-664,-23 13 0,0 1 664,22-11 0,4-1 0,-6 1 0,-3 3 0,-17 14 0,2-1 0,33-21 0,3-1 0,-26 13 0,0 3 0,14-4 0,3 0 0,9-7 0,-5 5 0,8 5 0,-9-3 0,0 0 0,13-3 0,-25 14 0,2-1 0,2-1 0,-2 3 0,-15 9 0,2 2 0,30-14 0,-1 3 0,14 9 0,-29 1 0,10-3 0,-5 3 0,-4 5 0,0 2-804,28-5 0,1 3 804,-22 6 0,-4 2 0,-19-1 0,-1 0-151,19 0 0,-2 0 151,21 0 0,-10-1 0,-1 2 0,10 11 0,-17-5 0,-4 6 0,0 25 0,-21-16 0,0 0 0,37 28 0,0 1 0,-8 6 0,-2-5 0,-7 6 0,0-8 0,0 0 525,0 0-525,8-7 0,-17-4 0,11-8 0,-16-1 0,11 9 1223,-10-7-1223,-12-2 0,-1 0 0,9 4 0,24 25 0,-20-19 1753,-21-4-1753,-2 17 841,-26-25-841,-5 14 335,0-16-335,0-7 0,0 6 0,0-6 0,11 7 0,-2 7 0,25 4 0,-10 6 0,30 5 0,-30-24 0,13 4 0,-20-21 0,3 5 0,-1 0 0,6 7 0,-12-6 0,11 6 0,-11-7 0,12 6 0,-6 2 0,14 7 0,-5-7 0,5 6 0,-7-12 0,0 10 0,7-2 0,-5-2 0,5 5 0,-7-4 0,0 4 0,0-4 0,0 3 0,0-4 0,-1 0 0,-4 5 0,3-5 0,-3 13 0,5-5 0,1 5 0,0 0 0,0 2 0,2 8 0,-2-8 0,2 14 0,-8-12 0,7 15 0,-13-17 0,13 14 0,-12-12 0,5 14 0,-1-16 0,-5 6 0,4-6 0,-5 0 0,0-1 0,-2-15 0,-5-1 0,3-6 0,-8 0 0,3-1 0,-5 1 0,0-1 0,0 0 0,0 0 0,0 0 0,0 0 0,0 0 0,0 0 0,0 1 0,-5-6 0,-8 5 0,-6-10 0,-14 5 0,5-6 0,-5 0 0,7 0 0,-8 0 0,6 0 0,-5 0 0,7 0 0,0 0 0,-8 0 0,6 6 0,-5-5 0,7 11 0,0-11 0,0 11 0,0-11 0,0 11 0,0-11 0,0 11 0,0-5 0,0 6 0,-1 0 0,1-6 0,0 4 0,0-3 0,0 4 0,0 1 0,0 0 0,0 0 0,6 0 0,-4-1 0,10 7 0,-4-6 0,-1 6 0,5-7 0,-4 6 0,6-4 0,-1 4 0,1-7 0,0 7 0,0-4 0,0 4 0,-1-1 0,1 3 0,-1 0 0,6 4 0,-4-11 0,5 5 0,-7 0 0,7-5 0,-5 5 0,9-6 0,-8 0 0,3-1 0,1 1 0,-5 0 0,10-1 0,-5 1 0,1 0 0,4 0 0,-10 11 0,4-9 0,0 9 0,2-11 0,5 0 0,-6 0 0,5-1 0,-10 1 0,10 0 0,-4-1 0,0 1 0,3 0 0,-3-1 0,-1 7 0,5-4 0,-5 4 0,6-7 0,0 7 0,0-4 0,-5 4 0,3 0 0,-3-5 0,0 10 0,3-4 0,-3 0 0,5-1 0,0-7 0,0 1 0,0 0 0,0 0 0,0-1 0,0 1 0,0 0 0,0-1 0,0 1 0,0 0 0,0-1 0,0 1 0,0 0 0,0 6 0,0-5 0,5 5 0,2-6 0,-1 6 0,5-5 0,-10 5 0,10 0 0,-4-5 0,5 17 0,0-16 0,-5 16 0,4-17 0,-4 11 0,4-11 0,-4 12 0,4-12 0,-5 5 0,1-6 0,3-1 0,-3 1 0,4 5 0,1-4 0,0-1 0,-1-2 0,1-9 0,0 10 0,0-10 0,-1 4 0,1 0 0,0-3 0,-1 3 0,1-5 0,0 0 0,-1 0 0,1 0 0,0 5 0,0-4 0,-1 5 0,1-6 0,-1 0 0,1 5 0,0-4 0,-1 4 0,1 1 0,0-5 0,0 4 0,11-5 0,-9 0 0,9 0 0,-11 5 0,6-3 0,-5 3 0,5-5 0,-6 0 0,6 0 0,-5 0 0,5 0 0,0 0 0,-4 0 0,10 5 0,-11-3 0,5 4 0,0-6 0,-5 0 0,12 0 0,-12 5 0,11-4 0,-11 4 0,12-5 0,-12 0 0,11 6 0,-10-4 0,21 3 0,-18-5 0,18 6 0,-21-5 0,10 5 0,-11-6 0,11 0 0,-10 0 0,4 0 0,-7 0 0,7 0 0,-4 0 0,4 0 0,0 0 0,-5 0 0,5 0 0,-6 0 0,6 0 0,-5 0 0,5 0 0,0 0 0,-5 0 0,5 0 0,-6 0 0,6 0 0,-5 0 0,11 0 0,-10 0 0,15 0 0,-8 0 0,4 0 0,-1 0 0,-4 0 0,5 0 0,-5 0 0,4 0 0,-4 0 0,-1 0 0,6 0 0,-6 0 0,7 0 0,-6 0 0,4 0 0,-4 0 0,5 0 0,-5 0 0,4 0 0,-4 0 0,6 0 0,-7 0 0,6 0 0,-6 0 0,12 0 0,-10 5 0,9-3 0,-17 3 0,11-5 0,-11 0 0,12 0 0,-12 0 0,5 0 0,0 0 0,-5 0 0,5 0 0,0 0 0,-4 0 0,4 5 0,-7-4 0,1 5 0,0-6 0,6 0 0,-5 0 0,5 0 0,-6 0 0,-1 0 0,1 0 0,0 0 0,-1 0 0,1 0 0,0 0 0,5 0 0,-4 0 0,3 0 0,-4 0 0,0 0 0,6 0 0,-5 0 0,5 0 0,-6 0 0,6 0 0,-5 0 0,5 0 0,-6-6 0,6 5 0,-5-10 0,11 10 0,-10-4 0,4 0 0,-7 3 0,7-9 0,-4 4 0,4 0 0,0 2 0,-5 0 0,16-2 0,-14-5 0,14 4 0,-15-2 0,10 9 0,-11-10 0,11 10 0,-10-10 0,10 4 0,-11 0 0,12-4 0,-12 9 0,11-9 0,-4 3 0,-1 1 0,5-5 0,-4 5 0,6-6 0,-7 6 0,6-5 0,-6 5 0,1-6 0,4 0 0,-4 7 0,-1-6 0,6 5 0,-6-5 0,1-1 0,15-6 0,-18 6 0,18-6 0,-21 7 0,10-1 0,-11 1 0,5 0 0,0-6 0,-4 4 0,3-4 0,1 0 0,-4-2 0,4 0 0,-5-4 0,5 4 0,-3-6 0,3 0 0,-5 0 0,0 0 0,0 0 0,0 0 0,0 6 0,-6-4 0,4 4 0,-4-11 0,0 3 0,4 3 0,-10 1 0,4 10 0,-5-4 0,0 0 0,0 4 0,0-4 0,0 6 0,0 1 0,0-1 0,0 0 0,0 0 0,0 0 0,0 0 0,0 1 0,-5-1 0,-1 6 0,0-4 0,-5 8 0,4-3 0,-4 5 0,-1 0 0,5-5 0,-3 4 0,3-5 0,-5 6 0,1 0 0,-1 0 0,0 0 0,0 0 0,0 0 0,-6 0 0,0 0 0,-2 0 0,3 0 0,5 0 0,-6 0 0,5 0 0,-12 0 0,12 0 0,-12 0 0,12-5 0,-12 4 0,12-10 0,-12 10 0,6-10 0,-7 3 0,0 1 0,0-5 0,-1 5 0,1 0 0,0-5 0,0 5 0,0 0 0,0-5 0,0 11 0,0-11 0,0 10 0,0-3 0,0-1 0,6 4 0,-4-3 0,10 5 0,-4 0 0,0-6 0,5 4 0,-12-4 0,12 6 0,-6-5 0,1 4 0,5-4 0,-5 5 0,-6-6 0,3 4 0,-4-9 0,7 10 0,0-10 0,4 4 0,-10 0 0,4-4 0,0 4 0,-4-6 0,4 0 0,-6 0 0,0 0 0,0 0 0,0 0 0,6 0 0,-4-5 0,4 4 0,0-5 0,-4 6 0,10 1 0,-10-1 0,10 7 0,-10-6 0,4 5 0,1-6 0,-18-11 0,21 9 0,-20-10 0,16 13 0,-6-1 0,7 0 0,-6 0 0,5 6 0,1-4 0,-6 4 0,12 0 0,-12-4 0,5 9 0,1-9 0,1 10 0,-1-10 0,6 9 0,-5-4 0,7 6 0,-1 0 0,0 0 0,0 0 0,0 0 0,1 0 0,-1 0 0,1 0 0,-1 0 0,0 0 0,0 0 0,1 0 0,-1 0 0,0 0 0,1 0 0,-1 0 0,0 0 0,0 0 0,0 0 0,0 0 0,0 0 0,0 0 0,1 0 0,-1 0 0,-6 0 0,4 0 0,-4 0 0,6 0 0,0 0 0,0 0 0,1 0 0,-1 0 0,0 0 0,0 0 0,0 0 0,1 0 0,-1 0 0,0-5 0,0 4 0,0-10 0,1 10 0,-1-10 0,0 5 0,0-6 0,0 0 0,0 5 0,0-3 0,1 9 0,4-10 0,-4 10 0,10-10 0,-9 10 0,9-9 0,-4 3 0,0-4 0,3 0 0,-3-6 0,5 4 0,0-10 0,0-4 0,0-9 0,0-15 0,0 6 0,0-15 0,0 34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26:1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846 1 24575,'-20'26'0,"1"12"0,-38 29 0,13 0-906,9-18 0,-2 1 906,-16 30 0,17-31 0,0 3 0,3 3 0,-1 1 0,-8-2 0,0-1 0,16-9 0,-1 0 0,-12 4 0,2-2 507,1 13-507,-15 17 0,2-2 0,30-27 318,-15-3-318,26-25 0,-11 6 0,12-12 231,2-5 0,5-4 0,0-9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26:1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316 249 24575,'-24'-11'0,"1"2"0,-3-10 0,0 6 0,-8 0 0,6 5 0,-5-4 0,7 10 0,6-3 0,-5 5 0,12 0 0,-5 0 0,12 4 0,1 3 0,5 4 0,5-5 0,1 5 0,12-4 0,2 0 0,6 4 0,0-10 0,0 11 0,-1-11 0,1 5 0,-6-6 0,-2 0 0,-7 0 0,1 0 0,0 0 0,-6-10 0,-1 2 0,-5-8 0,0 4 0,0-6 0,0 4 0,0-4 0,-5 0 0,-2 5 0,-6-6 0,1 1 0,0 5 0,0 0 0,0 2 0,0 10 0,0-4 0,1 5 0,-1 0 0,0 0 0,0 0 0,1 4 0,4 3 0,2 4 0,5 1 0,0 0 0,0-1 0,0 1 0,0 0 0,6-1 0,6-4 0,8-2 0,6-5 0,0 0 0,7 0 0,-5 0 0,5 0 0,-7 0 0,0 0 0,-7 0 0,-1-5 0,-6 3 0,-6-8 0,0 3 0,-6-5 0,0 1 0,0-1 0,-11 5 0,3 3 0,-15 4 0,3 0 0,0 0 0,-4 0 0,10 0 0,-10 0 0,5 0 0,5 4 0,4 3 0,10 4 0,0 1 0,0-1 0,0 1 0,0 0 0,5-1 0,1-5 0,5-1 0,1-5 0,-1 0 0,1 0 0,-6-10 0,-1 2 0,-5-14 0,0 8 0,0-10 0,0 10 0,-5-4 0,-2 6 0,-11 0 0,-2 5 0,1-4 0,-13 10 0,10-5 0,-11 6 0,7 0 0,0 0 0,6 0 0,2 0 0,6 0 0,0 6 0,5 0 0,2 6 0,5-1 0,0 7 0,0-4 0,0 4 0,0-7 0,5-4 0,2-2 0,4-5 0,1 0 0,6 0 0,-5 0 0,5 0 0,-6 0 0,-1 0 0,1 0 0,-6-5 0,0-2 0,-6-5 0,0 1 0,0-1 0,-5 1 0,-8 5 0,0 1 0,-5 5 0,6 0 0,0 0 0,0 0 0,0 0 0,6 5 0,1 1 0,5 5 0,0 1 0,0 6 0,5-5 0,8 11 0,6-10 0,15 5 0,-7-5 0,7-1 0,-9 0 0,1-6 0,-6-1 0,4-6 0,-11 0 0,5 0 0,-11-5 0,-7-2 0,-13-5 0,-7 0 0,-6-1 0,0 6 0,0 1 0,-7 6 0,5 0 0,1 0 0,8 0 0,8 0 0,-1 0 0,5 5 0,2 8 0,5 6 0,0 1 0,0 4 0,0-5 0,0 1 0,5-2 0,1-6 0,1-1 0,3-4 0,-3-2 0,4-5 0,-4 0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44:4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24575,'23'0'0,"-6"0"0,8 0 0,-6 0 0,15 6 0,1 2 0,0 5 0,6 1 0,-6 6 0,7-4 0,1 11 0,-1-11 0,-7 9 0,6-3 0,-13-2 0,12 7 0,-4-5 0,-1 5 0,5-5 0,-12 2 0,5-9 0,1 11 0,-7-12 0,6 6 0,-7-7 0,-6 5 0,5-3 0,-11 3 0,10-5 0,-11-1 0,5 0 0,-6 0 0,0-1 0,-1 1 0,1 0 0,0-1 0,-1 1 0,1 0 0,-5-1 0,3 1 0,-9 0 0,4-1 0,1 1 0,-5-1 0,4 1 0,-5-1 0,5-4 0,1-2 0,4-5 0,-4-6 0,4 0 0,-9-6 0,5 0 0,-6 0 0,5 0 0,-4 0 0,4 0 0,0 1 0,-4-1 0,4 1 0,1 4 0,-5-4 0,9 10 0,-3-9 0,4 3 0,1-5 0,0 0 0,0 0 0,6 0 0,-5 0 0,11-1 0,-4 0 0,6-6 0,-1 5 0,9-5 0,-7 5 0,6 1 0,1-1 0,-7 1 0,14-1 0,-13 0 0,13 0 0,-14 1 0,7 5 0,-9-4 0,1 11 0,0-5 0,0 0 0,0 5 0,7-5 0,-5 6 0,5 0 0,0 0 0,-5 0 0,13 0 0,-14 0 0,7 0 0,-8 0 0,-1 0 0,1 0 0,0 0 0,-6 0 0,4 0 0,-11 0 0,5 0 0,-6 0 0,0 0 0,-10 0 0,-9 0 0,-5 0 0,-5 0 0,5 0 0,0 0 0,0 0 0,0 0 0,1 0 0,-1 0 0,-6 6 0,4-5 0,-4 10 0,6-9 0,-6 8 0,5-8 0,-6 9 0,8-10 0,-1 4 0,0 1 0,0-5 0,5 9 0,-3-8 0,3 3 0,-4 0 0,-1-4 0,0 4 0,0 1 0,0-5 0,0 9 0,0-8 0,1 3 0,-1 0 0,0-4 0,0 10 0,-6-4 0,4-1 0,-4 5 0,6-9 0,-6 9 0,5-5 0,-5 6 0,-1 1 0,6-7 0,-17 11 0,9-9 0,-4 10 0,1-5 0,10-1 0,-10 0 0,10 0 0,-4 0 0,0 1 0,4 5 0,-11-4 0,11 4 0,-4 1 0,-1-5 0,5 10 0,-4-10 0,-1 10 0,5-4 0,-4-1 0,5 6 0,-6-6 0,5 7 0,-5 0 0,6-7 0,-5 6 0,4-6 0,-5 7 0,6-6 0,0 16 0,1-20 0,-1 20 0,6-17 0,-4 1 0,4 4 0,-5-11 0,5 11 0,2-10 0,-1 10 0,5-11 0,-11 5 0,11-6 0,-4 0 0,5-1 0,-5 1 0,3 0 0,-3 6 0,5-5 0,0 5 0,0-6 0,0-1 0,0 1 0,0-1 0,0 1 0,0-1 0,0-1 0,0 1 0,0 0 0,0 0 0,0 0 0,0 1 0,0 0 0,0-1 0,0 1 0,0 6 0,0-5 0,0 12 0,0-6 0,0 7 0,0-6 0,0 4 0,0-5 0,0 7 0,0-6 0,0 12 0,0-17 0,0 16 0,0-11 0,0 6 0,0 0 0,0-1 0,0 1 0,0 0 0,0 0 0,0 0 0,0 0 0,0 0 0,0 0 0,0 7 0,0-5 0,0 5 0,0-7 0,0 7 0,6-5 0,-5 5 0,5-7 0,-6 0 0,6 0 0,-5-1 0,5 1 0,-6 0 0,0 0 0,0 0 0,6 0 0,-5 0 0,5-1 0,-6 1 0,0 0 0,5 0 0,-3 0 0,4 0 0,-6 0 0,0 0 0,0-7 0,5 5 0,-3-4 0,4 6 0,-6 0 0,5 0 0,-3-7 0,4 5 0,-6-4 0,5 11 0,-3-10 0,3 8 0,-5-15 0,6 10 0,-4-4 0,3-1 0,-5-1 0,6 0 0,-4-5 0,3 5 0,-5 0 0,6-5 0,-5 5 0,4-6 0,1 6 0,-5-5 0,5 5 0,-1-6 0,-4 6 0,5-5 0,-6 5 0,5-6 0,-4 0 0,4-1 0,1 1 0,-5 0 0,4 6 0,0 0 0,-3 2 0,3-4 0,0-4 0,-4 0 0,4-1 0,-5 1 0,6 0 0,-5-1 0,4 7 0,-5-4 0,5 4 0,-3 0 0,3-5 0,-5 11 0,0-11 0,0 12 0,5-12 0,-4 11 0,5-11 0,-6 5 0,0-6 0,0 0 0,0-1 0,0 1 0,0 0 0,0 5 0,0-5 0,0 5 0,0-7 0,4-4 0,2-1 0,5-5 0,-1 0 0,2 0 0,-1 0 0,0 0 0,0 5 0,1 1 0,-1 5 0,1 1 0,-1-1 0,0-5 0,-5 4 0,5-3 0,-5-1 0,1 5 0,3-10 0,-8 10 0,8-10 0,-9 9 0,10-3 0,-5-1 0,1 5 0,3-10 0,-4 9 0,1-3 0,3-1 0,-3 5 0,-1-5 0,5 6 0,-5-1 0,5 1 0,0-1 0,-4 0 0,3-4 0,-4 3 0,6-4 0,-1 1 0,-5 3 0,5-4 0,-5 6 0,0-1 0,5-5 0,-10 5 0,9-10 0,-3 9 0,4-4 0,0 6 0,-5-1 0,5-5 0,-10 5 0,9-10 0,-8 9 0,8-8 0,-9 8 0,10-9 0,-10 10 0,9-10 0,-8 9 0,8-8 0,-9 8 0,10-9 0,-5 9 0,0-3 0,4-1 0,-8 4 0,8-9 0,-9 9 0,10-8 0,-10 8 0,9-9 0,-8 10 0,8-10 0,-9 9 0,10-3 0,-5-1 0,0 5 0,5-10 0,-10 10 0,9-10 0,-8 9 0,8-4 0,-4 6 0,5-6 0,-5 4 0,4-9 0,-9 9 0,10-9 0,-10 9 0,9-9 0,-8 9 0,8-9 0,-9 9 0,9-9 0,-8 10 0,8-10 0,-9 9 0,9-9 0,-8 9 0,8-9 0,-3 4 0,-1 0 0,4-3 0,-3 8 0,-1-4 0,4 0 0,-4-1 0,1 0 0,3-4 0,-4 9 0,5-9 0,0 9 0,1-9 0,-1 4 0,0-5 0,-5 6 0,5-5 0,-5 4 0,6 0 0,0-3 0,-1 3 0,1 0 0,0-4 0,-1 10 0,1-10 0,0 9 0,0-8 0,-1 8 0,1-9 0,0 10 0,-1-10 0,1 9 0,0-8 0,-6 8 0,5-9 0,-5 10 0,6-10 0,-1 9 0,1-8 0,0 8 0,0-9 0,-1 10 0,1-5 0,-1 0 0,1 5 0,-1-10 0,1 9 0,-1-4 0,0 1 0,-5 3 0,4-9 0,-3 4 0,4-5 0,-5 6 0,5-5 0,-5 4 0,5 0 0,0-4 0,0 4 0,-6-5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46:1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1990 24575,'82'0'0,"-4"0"0,-16 0 0,-9 0 0,6 0 0,4 0 0,-7 0 0,23 0 0,-23 0 0,15-7 0,1-2 0,2-7 0,0-7 0,7 4 0,-17-3 0,8-1 0,-10-1 0,9-1 0,-15-3 0,13 3 0,-16 2 0,1-5 0,5 4 0,-14-5 0,6 0 0,-8 0 0,-1 7 0,1-5 0,-8 6 0,-2-6 0,-7 6 0,11-9 0,-8 8 0,2-3 0,-7 0 0,-10 12 0,10-12 0,-5 11 0,1-4 0,-1-1 0,-1 5 0,2-11 0,-1 11 0,6-10 0,-11 4 0,10-6 0,-10 6 0,10-4 0,-10 4 0,10 0 0,-9-5 0,9 5 0,-10 0 0,10-4 0,-4 4 0,-1 0 0,6-4 0,-12 4 0,6-6 0,0 6 0,-5-5 0,5 5 0,-7 0 0,7-4 0,-6 10 0,5-4 0,-6 0 0,0 4 0,0-4 0,0 6 0,0-6 0,0 5 0,0-5 0,0 6 0,-5 0 0,3 5 0,-3-3 0,4 3 0,1-5 0,0 0 0,-1 1 0,1-1 0,0-7 0,0 6 0,0-5 0,0 6 0,0 0 0,-1 0 0,1 0 0,0 1 0,-1 4 0,1-4 0,0 5 0,0-1 0,-1-3 0,7 8 0,-5-3 0,5 0 0,-6 4 0,0-5 0,0 6 0,-1 0 0,1 0 0,-1 0 0,1 0 0,-1 0 0,1 0 0,-1 0 0,0 0 0,0 0 0,0 0 0,-1 0 0,1 0 0,0 0 0,0 0 0,0 0 0,0 0 0,0 0 0,0 0 0,0 0 0,1 0 0,0 0 0,5 0 0,3 0 0,0 0 0,4 0 0,-5 0 0,7 0 0,0 0 0,0 0 0,-6 0 0,-2 0 0,-7 0 0,1 0 0,-1 0 0,-9 0 0,-8 0 0,-6 0 0,-4 0 0,10 5 0,-4-4 0,4 9 0,-5-9 0,5 9 0,-4-9 0,8 9 0,-8-9 0,8 9 0,-8-9 0,9 9 0,-9-8 0,8 8 0,-8-9 0,8 10 0,-8-10 0,3 10 0,1-5 0,-5 6 0,5-1 0,-1 1 0,-4 0 0,4 6 0,1-5 0,-6 5 0,11-6 0,-9-1 0,8 1 0,-3 0 0,0-1 0,3 1 0,-3-1 0,5 1 0,-5-1 0,4 1 0,-5-1 0,6 1 0,0 0 0,-5-1 0,4 1 0,-5-1 0,6 1 0,-5-1 0,4 1 0,-4 0 0,5-1 0,0 1 0,0-1 0,0 1 0,0 0 0,0-1 0,0 1 0,0 0 0,0-1 0,0 1 0,0 0 0,0 6 0,0-5 0,0 11 0,0-4 0,0-1 0,0 5 0,0-4 0,0 6 0,0 0 0,0-1 0,0-5 0,0 4 0,0-4 0,0 6 0,0-7 0,0 5 0,0-4 0,0-1 0,5-1 0,-4 0 0,4-4 0,0 4 0,-3-7 0,8 1 0,-9 0 0,5-1 0,-1 1 0,1 0 0,5-6 0,-5 4 0,4-9 0,-3 5 0,4-6 0,0 0 0,0 0 0,1 4 0,-1-2 0,0 3 0,0-1 0,1-2 0,-1 3 0,0-5 0,1 0 0,-1 5 0,1-4 0,0 4 0,-1-5 0,1 5 0,-1-3 0,1 8 0,-1-9 0,1 4 0,0 1 0,-1-5 0,1 9 0,0-8 0,-1 8 0,1-9 0,-1 4 0,1 0 0,0-4 0,-1 5 0,1-1 0,0-4 0,-1 4 0,1 0 0,0-3 0,-1 3 0,-5 0 0,-5-4 0,-7 4 0,0-11 0,-4 5 0,9-10 0,-10 5 0,5-6 0,-1 0 0,-4-6 0,5 5 0,-7-12 0,1 12 0,-1-12 0,1 12 0,5-12 0,-5 6 0,6-1 0,-7-5 0,6 12 0,-5-12 0,5 6 0,-6-1 0,0-5 0,1 6 0,-1-7 0,-1-8 0,-5 7 0,4-7 0,-4 8 0,7 6 0,-1-4 0,0 4 0,1 0 0,5 2 0,-4 7 0,10-1 0,-9 0 0,8 0 0,-3 0 0,0 0 0,3-6 0,-8 5 0,9-12 0,-5 12 0,1-11 0,3 10 0,-4-10 0,1 10 0,4-4 0,-4 6 0,5-6 0,0 5 0,-6-11 0,5 11 0,-4-10 0,0 9 0,3-10 0,-3 10 0,5-4 0,0 0 0,-5 5 0,3-12 0,-3 12 0,5-5 0,0 0 0,0 4 0,0-4 0,0 0 0,0 5 0,0-6 0,0 1 0,0 5 0,0-5 0,0-1 0,0 6 0,0-11 0,0 5 0,0-1 0,0 3 0,0 5 0,0 0 0,0-6 0,0 5 0,0-5 0,5 6 0,-3 0 0,3 0 0,0 0 0,2 0 0,-1 0 0,4 1 0,-3-1 0,-1 1 0,4 4 0,-3-4 0,-1 5 0,4-1 0,-8-3 0,8 9 0,-9-10 0,10 10 0,-5-10 0,6 10 0,-1-4 0,1 5 0,-1 0 0,1 0 0,0 0 0,-1 0 0,1 0 0,0 0 0,0 0 0,-1 0 0,1 0 0,0 0 0,-1 0 0,7 0 0,-4 0 0,10 0 0,-11 0 0,11 0 0,-10 0 0,4 0 0,-7 0 0,1 0 0,0 0 0,0 0 0,-1 0 0,1 0 0,0 0 0,-1 0 0,1 0 0,0 5 0,-1-3 0,-5 8 0,4-9 0,-9 9 0,0-9 0,-7 4 0,-5-5 0,0 0 0,-1 0 0,1 0 0,-1 0 0,1 0 0,-1 0 0,1 0 0,5 0 0,1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46:19.5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5740 24575,'39'0'0,"10"0"0,-12 0 0,21-7 0,-12-9 0,16-8 0,-9-6 0,-8-6 0,6-4 0,-12 3 0,10-16 0,-14 14 0,-6-12 0,-7 8 0,-1 1 0,-7-1 0,0 0 0,-6 1 0,-2-1 0,-6-8 0,0 6 0,0-15 0,0 7 0,0-9 0,0 0 0,0 0 0,0-10 0,0 7 0,0-6 0,0 9 0,0 0 0,0 0 0,0-10 0,0 8 0,0-18 0,0 18 0,0-8 0,0 10 0,0 0 0,0 0 0,0 0 0,-7 0 0,5 0 0,-5 0 0,7 0 0,0-9 0,0 6 0,-7-16 0,5 7 0,-5 0 0,0 2 0,5 10 0,-5 0 0,7 0 0,0 0 0,0 0 0,0 0 0,0 0 0,0 0 0,0 1 0,0 7 0,0-6 0,0 15 0,0-14 0,0 14 0,0-7 0,0 10 0,0-1 0,6 0 0,-4 1 0,10-1 0,-4-19 0,6 22 0,0-19 0,0 23 0,-6 1 0,4 2 0,-5 7 0,6 0 0,-1 0 0,1 0 0,1-8 0,-1 6 0,0-5 0,0 7 0,0 0 0,-1 6 0,1-4 0,-6 4 0,4 0 0,-4-4 0,5 4 0,1 0 0,-1-4 0,1 4 0,-1 0 0,1-4 0,4-1 0,-3 4 0,4-3 0,-12 6 0,4 5 0,-3-5 0,5 0 0,0 4 0,1-10 0,-1 10 0,0-10 0,0 10 0,1-10 0,-1 4 0,1-6 0,0 6 0,5-4 0,-4 10 0,4-10 0,-6 11 0,0-6 0,0 7 0,0 1 0,0-8 0,0 6 0,6-6 0,-5 7 0,6-6 0,-2-1 0,3-1 0,-2 3 0,0 4 0,-6 1 0,0 1 0,-1-1 0,1 0 0,6-1 0,-5 1 0,5 0 0,-6 0 0,6 0 0,-5 0 0,5-1 0,-6 7 0,0-5 0,6 4 0,-5-5 0,5 5 0,0-4 0,-5 4 0,5-6 0,0 1 0,-5 0 0,5 0 0,6-6 0,-10 10 0,16-9 0,-17 10 0,11-6 0,-11 7 0,5-6 0,-6 6 0,0-1 0,6-4 0,-5 10 0,5-10 0,-6 9 0,-1-8 0,1 8 0,6-9 0,-5 5 0,5-2 0,0-3 0,-5 10 0,5-10 0,0 10 0,-5-10 0,5 5 0,0-7 0,-4 1 0,4 5 0,-7-4 0,1 5 0,0-6 0,5 0 0,-4 6 0,3-5 0,-4 4 0,0 1 0,0-5 0,-1 10 0,1-10 0,-1 5 0,1-5 0,-1 4 0,-5-3 0,4 9 0,-4-4 0,0-1 0,4 5 0,-3-4 0,5-1 0,-1 5 0,-5-9 0,5 8 0,-5-3 0,0 0 0,-1 3 0,-5-3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46:24.59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1441 24575,'0'-23'0,"12"-9"0,3 10 0,6-10 0,4 12 0,-11-6 0,10 0 0,-3-8 0,6 6 0,-6-5 0,3 7 0,-4 0 0,6 0 0,-6 0 0,6-8 0,-6 7 0,1-7 0,4 8 0,-11 6 0,10-4 0,-10 4 0,10-6 0,-9 0 0,9 0 0,-10 0 0,11 0 0,-11 0 0,11 6 0,-11-5 0,5 5 0,-7 0 0,0 2 0,1 0 0,-2 4 0,2-4 0,-1 0 0,0 4 0,0-4 0,0 0 0,0 5 0,0-6 0,0 8 0,0-1 0,5-5 0,-10 3 0,9-3 0,-15 5 0,10 1 0,-10-1 0,9 5 0,-3-3 0,-1 3 0,4 1 0,-9-4 0,10 9 0,-10-10 0,9 5 0,-4-5 0,0 0 0,4 4 0,-9-3 0,10 9 0,-10-10 0,9 10 0,-9-10 0,10 10 0,-10-9 0,9 8 0,-3-8 0,4 4 0,1-6 0,-1 1 0,0-1 0,0 1 0,1 4 0,-6-3 0,4 9 0,-3-5 0,-1 1 0,5-1 0,-5-1 0,6-4 0,-1 10 0,-4-10 0,3 10 0,-8-9 0,8 8 0,-4-8 0,6 8 0,-5-8 0,3 9 0,-3-10 0,4 10 0,1-10 0,-1 10 0,0-4 0,1 0 0,-1 4 0,1-10 0,-1 10 0,0-4 0,1 5 0,-6-5 0,5 4 0,-5-5 0,5 6 0,0 0 0,0 0 0,0 0 0,0 0 0,0 0 0,0 0 0,1 0 0,-1 0 0,0 0 0,1 0 0,-1 0 0,0 0 0,1 0 0,-1 0 0,1 0 0,0 0 0,-1 0 0,1 0 0,-1 0 0,1 0 0,0 0 0,-1 0 0,1 0 0,0 0 0,-1 0 0,1 0 0,0 0 0,-1 6 0,1-5 0,0 4 0,-1-5 0,1 0 0,0 0 0,0 0 0,-1 5 0,1-3 0,-1 3 0,1-5 0,-1 5 0,1-4 0,0 4 0,-1 1 0,1-5 0,0 4 0,-1-5 0,1 0 0,0 5 0,0-3 0,-1 3 0,1 0 0,0-4 0,-1 5 0,1-1 0,0-4 0,-1 9 0,1-8 0,0 8 0,-1-9 0,1 10 0,0-10 0,-1 4 0,1 0 0,0-3 0,-1 8 0,1-9 0,0 5 0,-1-6 0,0 0 0,-1 0 0,1 0 0,0 0 0,-1 0 0,-4-6 0,5 5 0,-5-9 0,5 9 0,1-10 0,-1 10 0,1-10 0,0 10 0,-1-4 0,1 0 0,0 3 0,-1-8 0,1 9 0,-1-4 0,-5 0 0,4 3 0,-4-8 0,5 9 0,-10-4 0,-2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2:59:37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1424 24575,'29'0'0,"16"0"0,0 0 0,17 0 0,0-7 0,10-2 0,-8-13 0,17 3 0,-7-4 0,0 0 0,7 4 0,-17-10 0,8 11 0,-10-11 0,0 5 0,-1-7 0,1 7 0,0-6 0,0 6 0,-9 1 0,7-7 0,-15 14 0,14-13 0,-14 13 0,6-12 0,-8 6 0,-1-1 0,1-4 0,-1 5 0,1 0 0,-1-5 0,-7 12 0,6-12 0,-13 12 0,5-5 0,-7 7 0,0 0 0,0 0 0,-6-6 0,4 4 0,-4-4 0,0 7 0,4-1 0,-11 6 0,12-5 0,-12 6 0,11-13 0,-4 11 0,-1-9 0,6 10 0,-6-6 0,1 1 0,4 5 0,-11-4 0,12 4 0,-12 0 0,11-5 0,-11 11 0,12-5 0,-12 1 0,5 4 0,0-11 0,-5 11 0,11-11 0,-10 11 0,15-10 0,-8 10 0,10-10 0,-11 9 0,4-4 0,-5 0 0,7 5 0,0-5 0,0 0 0,0 5 0,0-11 0,0 11 0,0-5 0,-1 6 0,9-6 0,-7 4 0,7-4 0,-8 6 0,7-7 0,2 6 0,0-6 0,-2 7 0,1 0 0,1 0 0,0-6 0,5 5 0,-12-5 0,13 6 0,13 0 0,-7 0 0,23 0 0,-25 0 0,14 0 0,-5 0 0,7 0 0,-7 0 0,5 0 0,-5 0 0,-1 0 0,7 0 0,-16 0 0,7 0 0,-8 0 0,-1 0 0,1 0 0,-1 0 0,-6 0 0,4 0 0,-5 0 0,0 0 0,6 0 0,-13 0 0,13 6 0,-14-4 0,14 4 0,-13 0 0,31 2 0,-19-1 0,21-1 0,-18-6 0,-1 7 0,-7-6 0,6 6 0,-6-7 0,8 0 0,-1 0 0,1 6 0,-1-5 0,-7 6 0,6-7 0,-6 0 0,0 0 0,6 0 0,-6 0 0,0 6 0,6-5 0,-6 5 0,8-6 0,-1 6 0,1-4 0,-1 4 0,1 0 0,27-4 0,-21 4 0,30 1 0,-26-5 0,0 4 0,7-6 0,-7 0 0,0 0 0,7 0 0,-7 7 0,9-5 0,0 5 0,0 0 0,0-6 0,-9 13 0,6-13 0,-5 5 0,8-6 0,-9 7 0,6-6 0,-5 6 0,8 0 0,27-6 0,-11 6 0,14-7 0,-11 0 0,-17 0 0,17 0 0,-16 0 0,16 0 0,-17 7 0,8-5 0,-1 4 0,-7-6 0,8 0 0,-10 0 0,9 8 0,-7-6 0,8 5 0,-1-7 0,3 0 0,0 0 0,18 0 0,-33 0 0,31 0 0,-25 0 0,9 0 0,-3 0 0,19 0 0,-30 0 0,18 0 0,-26 0 0,-8 0 0,7 0 0,-8 0 0,-8 0 0,6 6 0,-6-4 0,7 4 0,9-6 0,-6 0 0,6 0 0,-9 7 0,1-6 0,8 5 0,-6-6 0,6 0 0,-9 7 0,10-6 0,-8 6 0,16-7 0,-16 0 0,16 0 0,-15 6 0,6-4 0,-9 4 0,1-6 0,-1 0 0,20 0 0,-22 0 0,19 0 0,-31 0 0,13 0 0,-14 0 0,7 0 0,-9 0 0,9 0 0,-7 0 0,7 0 0,-8 0 0,-7 0 0,5 0 0,-4 0 0,0 0 0,4 0 0,-5 0 0,1 0 0,4-6 0,-10 5 0,10-11 0,-5 5 0,1-6 0,4 0 0,-4 1 0,11-2 0,-10 2 0,8-1 0,-9 0 0,-1 1 0,6 5 0,-6-4 0,1 4 0,4-6 0,-4 0 0,5 0 0,-5 1 0,4 4 0,-10-2 0,10 3 0,-11 0 0,11-5 0,-10 6 0,10-7 0,-11 6 0,12-5 0,-12 6 0,5-2 0,-7-2 0,6 8 0,-4-8 0,4 9 0,-5-10 0,-1 10 0,1-10 0,0 5 0,-1-6 0,-10 6 0,-2 1 0,-10 5 0,-1 0 0,0 0 0,0-5 0,1 4 0,-1-5 0,0 6 0,0 0 0,0-5 0,1 4 0,-1-4 0,0 5 0,0 0 0,0-5 0,1 4 0,-8-5 0,6 6 0,-5 0 0,0-5 0,-2 3 0,-6-4 0,6 6 0,-12-6 0,11 4 0,-13-4 0,1 0 0,5 4 0,-13-11 0,13 12 0,-13-12 0,6 11 0,0-10 0,-6 4 0,13 1 0,-5-5 0,-1 10 0,6-10 0,-5 5 0,13 0 0,-4-5 0,10 11 0,-4-10 0,6 9 0,0-8 0,6 4 0,0-6 0,11 6 0,8 1 0,0 5 0,18 0 0,-9 0 0,11 0 0,0 0 0,2 0 0,16 0 0,-6 0 0,15 0 0,-7 0 0,9 0 0,0 0 0,0 0 0,-9 0 0,6 0 0,-14 0 0,6 0 0,-8 0 0,-8 0 0,-2 0 0,-7 0 0,0 0 0,-7 0 0,-1 5 0,-6-3 0,-15 3 0,1-5 0,-21 0 0,3 0 0,-13 0 0,5 0 0,-13 0 0,6 0 0,-8 0 0,1 0 0,-1 0 0,0 0 0,1 0 0,-1 0 0,8 0 0,1 0 0,14 0 0,2 0 0,6 0 0,0 0 0,15 0 0,6 0 0,15-6 0,2 5 0,-1-5 0,9 6 0,-7 0 0,0 0 0,-2 0 0,-6 0 0,1 0 0,-2 0 0,-7 0 0,1 0 0,0 0 0,-15 0 0,-6 0 0,-15 0 0,-10 0 0,7 0 0,-14 0 0,5 0 0,1 0 0,-6 0 0,6 0 0,-8 0 0,8 0 0,-6 0 0,13 0 0,-5 0 0,13 0 0,2 0 0,21 0 0,13 0 0,17 0 0,10 0 0,-1 0 0,1 0 0,8 0 0,2 0 0,9 0 0,-9 0 0,7 0 0,-16 0 0,7 0 0,-16 0 0,-2 0 0,-13 0 0,-2 0 0,-7 0 0,-9 0 0,-10 0 0,-11 0 0,-14 0 0,-3 0 0,1 0 0,-6 0 0,6 0 0,0 0 0,-6 6 0,13-4 0,-13 4 0,13-6 0,-5 6 0,7-5 0,0 5 0,6-6 0,2 0 0,6 0 0,10 0 0,10 0 0,11 0 0,7 0 0,7 0 0,-5 0 0,5 0 0,-7 0 0,7 0 0,-11 0 0,9 6 0,-17-5 0,4 5 0,-7-1 0,-4 1 0,-7 0 0,-6-1 0,0-5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2:3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4987 24575,'100'0'0,"0"0"0,0 0 0,0 0 0,0 0 0,-9 0 0,2 0 0,-3 0 0,-6 0 0,-10 0 0,19 0 0,-8 0-2796,13 0 0,2 0 2796,-2 0 0,3 0 0,-21 3 0,3 1 0,-2 0 0,-8 0 0,-1 0 0,2 1 0,8 2 0,1 1 0,-1 1 0,-9-2 0,-2 1 0,0-1 0,5 1 0,0-1 0,-1 1 0,-3 0 0,-1-1 0,1 1 0,5 0 0,0 0 0,0-1 0,-5-2 0,0-1 0,-1-1-187,30 3 0,-5-1 187,-19-1 0,-1 0 0,-8-4 0,4 1 0,-8 0 0,-6 3 0,-1 0 0,37-4 0,0 0 138,-36 0 0,-4 0-138,7 0 0,1 0-288,-2 0 1,0 0 287,-6 0 0,0 0 0,0 0 0,0 0 0,43 0 0,-3 0 0,-10 0 2237,-10 0-2237,7 0 0,-17 0 0,7 0 1708,1 0-1708,-17 0 1264,15 0-1264,-17 0 785,9 0-785,0 0 271,0 0-271,-9-7 0,7 6 0,-7-6 0,9 7 0,-1 0 0,1 0 0,10-7 0,-8 5 0,8-6 0,-1 1 0,-15 5 0,13-12 0,-16 5 0,0 1 0,-2-6 0,-9 6 0,-7-5 0,6-2 0,-13 2 0,5-6 0,0 4 0,-5-10 0,5 4 0,-7-5 0,7-1 0,-5 1 0,6-9 0,-8 7 0,11-14 0,-8 6 0,17-19 0,-7 7 0,18-16 0,-7 6 0,15-10-743,-5 1 743,-26 29 0,1-1 0,33-31 0,-34 32 0,1-1 0,5-7 0,0 3 0,19-12 0,-24 12 0,0 1 0,19-8 0,5-17 0,1 0 0,-3 0 0,1 8 0,-6-7-208,6 7 208,-10 1 0,-8 4 0,6-2 0,-7 9 0,1-7 0,5 8 734,-5-8-734,6 5 0,4-16 0,-3 16 0,3-16 0,-2 7 0,2-9 0,-1 9 0,0-6 0,0 6 0,-1 0 0,2-7 0,-1 7 0,8-2 0,-6 4 0,-13 17 0,1 0 0,13-15 0,-16 10 0,-1 2 0,2 3 217,9-15-217,-16 18 0,14-10 0,-7 9 0,1-5 0,4 3 0,-3-5 0,-2 6 0,7-6 0,-7 6 0,10-8 0,-9 1 0,8-10 0,-7 8 0,9-9 0,-2 9 0,1 1 0,8-10 0,-6 7 0,6-7 0,-8 10 0,-3 7 0,-6 6 0,0-1 0,13-2 0,16-29 0,-26 35 0,-3-13 0,5 13 0,3-15 0,-3 14 0,1-5 0,-8 8 0,4 0 0,-12 2 0,13 4 0,-14-3 0,14 9 0,-13-8 0,5 9 0,-7-10 0,0 10 0,0-9 0,-1 9 0,1-3 0,0 5 0,0-6 0,-7 5 0,6 1 0,-6-4 0,7 8 0,19-16 0,-14 10 0,13-4 0,-18 6 0,0-6 0,7 4 0,-5-4 0,5 5 0,1 0 0,-7 1 0,7-1 0,-9 7 0,9-5 0,-7 5 0,7-1 0,-8-4 0,-1 5 0,1 0 0,0 1 0,0 0 0,-6 4 0,4-3 0,-5 5 0,7 0 0,0-6 0,0 4 0,7-4 0,-5 6 0,10 0 0,-10 0 0,-4 0 0,1 0 0,-12 0 0,5 0 0,-6 0 0,-1 0 0,1 0 0,0 0 0,-1 0 0,1 0 0,-1 0 0,1 0 0,-1 0 0,1 0 0,6 0 0,-5 0 0,19 0 0,-11 0 0,12 0 0,1 0 0,-7 0 0,7 0 0,-9 0 0,-5 0 0,4 0 0,-10 0 0,4 0 0,-7 0 0,1 0 0,-1 0 0,-9 0 0,-8 0 0,-1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2:40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24575,'29'0'0,"0"0"0,-3 0 0,7 0 0,2-6 0,0 4 0,6-10 0,-6 10 0,7-11 0,1 5 0,-8 0 0,6-4 0,-14 10 0,7-4 0,-8 0 0,-1 4 0,-5-3 0,-2 5 0,-6 0 0,-1 0 0,1 0 0,0 0 0,-1 0 0,-9 0 0,-9 0 0,-5 0 0,-5 0 0,5 0 0,0 0 0,0 0 0,1 0 0,-1 0 0,-6 0 0,4 0 0,-10 0 0,10 0 0,-10 0 0,10 0 0,-10 5 0,11-3 0,-12 9 0,12-9 0,-12 9 0,12-9 0,-12 3 0,12 1 0,-5-5 0,-1 10 0,6-10 0,-11 11 0,4-5 0,0 0 0,-4 5 0,10-6 0,-4 1 0,6 4 0,0-5 0,6 6 0,-5 0 0,10-1 0,-4 0 0,5 1 0,0-1 0,0 1 0,0 0 0,0 0 0,0-1 0,0 1 0,0 0 0,0-1 0,0 1 0,0 0 0,0-1 0,0 1 0,0 6 0,0-5 0,0 5 0,0-6 0,0 0 0,0 6 0,0-5 0,0 5 0,0-7 0,0 1 0,0-1 0,0 1 0,0 0 0,0-1 0,0 1 0,0 0 0,5-6 0,-4 5 0,10-5 0,-5 6 0,5-1 0,1-4 0,-6 3 0,5-9 0,-10 9 0,9-8 0,-4 8 0,6-9 0,-6 9 0,4-9 0,-4 5 0,5-2 0,0-2 0,1 8 0,-1-9 0,0 9 0,0-9 0,0 4 0,0-5 0,1 0 0,-6 5 0,5-3 0,-5 3 0,6-5 0,-1 0 0,1 0 0,-1 0 0,1 0 0,0 0 0,-1 0 0,1 0 0,-1 0 0,1 0 0,-1 0 0,1 0 0,0 0 0,-1 0 0,1 0 0,0 0 0,-1 0 0,1 0 0,0 0 0,-1 0 0,0 0 0,0 0 0,-5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2:46.8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5866 24575,'33'0'0,"-10"0"0,45 0 0,-20 0 0,33 0 0,-7 0 0,0 0 0,7 0 0,-17-14 0,18 11 0,-8-18 0,-1 12 0,8-8 0,-17 2 0,17-9 0,-17 6 0,18-14 0,-18 8 0,7-2 0,-9-3 0,0 5 0,0-7 0,0 0 0,-9 1 0,6-1 0,-14 3 0,6-2 0,-8 2 0,1-9 0,-1 7 0,10-8 0,-7 1 0,6 5 0,-6-12 0,-2 5 0,3-7 0,-3 7 0,2-5 0,-1 5 0,-7-6 0,6-1 0,-13 3 0,12 5 0,-14-3 0,6 4 0,5-17 0,-9 9 0,9-10 0,-12 13 0,1-1 0,-1 0 0,0 1 0,1-1 0,-1 0 0,-1 8 0,1-6 0,8 4 0,-6-6 0,6-2 0,-7 3 0,-1-1 0,0 0 0,0 8 0,0-6 0,-1 6 0,-5 0 0,-3 1 0,1 1 0,-5 5 0,5-6 0,-2 8 0,2-11 0,0 8 0,-1-9 0,-6 18 0,-1-4 0,1 4 0,-1 0 0,1-4 0,-1 10 0,1-10 0,-1 4 0,1-6 0,0 0 0,0 0 0,0 0 0,0 0 0,-1 0 0,1 0 0,0 0 0,0 0 0,7-8 0,-5 6 0,4-5 0,1 0 0,-5 5 0,4-5 0,-6 7 0,7-8 0,0-5 0,1 9 0,3-6 0,-10 16 0,11-6 0,-11 0 0,10 0 0,-9 0 0,3 0 0,1 0 0,-5 0 0,11 5 0,-11-3 0,5 3 0,0 1 0,-5-4 0,10 3 0,-3 1 0,-1-5 0,4 5 0,-4-6 0,6 6 0,-6-5 0,4 5 0,8-18 0,-3 9 0,8-2 0,-10-1 0,-1 9 0,9-5 0,-8 3 0,7 5 0,-9-6 0,1-1 0,0 1 0,7-1 0,-5 1 0,5 5 0,-7-4 0,0 10 0,7-10 0,-5 4 0,5 0 0,-7-4 0,0 11 0,0-5 0,0 6 0,0-1 0,0-4 0,0 3 0,18-4 0,-13 6 0,14 0 0,-12-1 0,-5 7 0,5-5 0,-7 10 0,0-9 0,7 3 0,-5 0 0,12-4 0,-12 10 0,13-11 0,-14 12 0,7-12 0,-8 12 0,-1-11 0,1 11 0,0-11 0,7 11 0,-5-11 0,5 11 0,-7-11 0,0 11 0,5-11 0,-4 5 0,-2-1 0,-1 3 0,-10-1 0,4 5 0,-7-9 0,1 8 0,0-3 0,-1 5 0,1-5 0,0 3 0,-1-3 0,-5 0 0,5 3 0,-10-8 0,9 9 0,-9-9 0,10 9 0,-10-9 0,9 8 0,-8-8 0,8 3 0,-9-5 0,10 6 0,-10-5 0,10 4 0,-5-4 0,1-1 0,4-6 0,-10 4 0,10-4 0,-10 0 0,10 4 0,-10-10 0,10 4 0,-4-6 0,0 6 0,5-4 0,-11 4 0,11-6 0,-11 6 0,11-4 0,-11 4 0,10 0 0,-10-4 0,4 4 0,1-6 0,-4 0 0,9 0 0,-9 0 0,3 0 0,-5 0 0,6 0 0,-5 0 0,11 0 0,-11 0 0,5 0 0,0-8 0,2 6 0,0-5 0,-3 7 0,1 0 0,-5 0 0,11 0 0,-5 0 0,0 0 0,5 0 0,-11 6 0,11-5 0,-11 6 0,10-1 0,-10-5 0,5 12 0,-1-12 0,-3 12 0,9-5 0,-10 6 0,4 0 0,-5 0 0,5 0 0,-3 1 0,8-1 0,-3-12 0,-1 9 0,-1-8 0,1 11 0,-5 0 0,4 1 0,0-1 0,1 1 0,6-1 0,-6 1 0,4 4 0,-9-3 0,10 9 0,-5-4 0,5 5 0,0 0 0,1 0 0,-1 0 0,1 0 0,-1 0 0,1 0 0,0 0 0,-1 0 0,1 0 0,0 0 0,6 0 0,-5 0 0,11 0 0,-11 0 0,12 0 0,-6 0 0,1 0 0,4 0 0,-4 0 0,6 0 0,-7 0 0,5 0 0,-10 0 0,4 0 0,-7 0 0,1 0 0,0 0 0,-1 0 0,1 0 0,0 0 0,0 0 0,-1 0 0,1 0 0,-1 0 0,-9 0 0,-9 0 0,-5 0 0,-5 0 0,10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26:08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2656 24575,'39'0'0,"5"0"0,38 0 0,6 0-1441,-30 0 0,3 0 1441,6 0 0,2 0 0,12-1 0,4 2-1298,12 3 1,3 2 1297,-29-2 0,0-1 0,2 3-673,8 4 1,2 2 0,0 0 672,6 1 0,1-1 0,0 2 0,-2 1 0,1 1 0,6 1 0,-19-3 0,6 0 0,2 1 0,0-1 0,-3 0-1017,9 1 1,-4-1 0,1 0 0,5 0 1016,-3 1 0,6 0 0,1 0 0,-3 0 0,-6-1 0,-7-1 0,-5 0 0,-1-1 0,3 1-622,13 0 1,2 0 0,2 0 0,2 2 621,-14 1 0,2 2 0,1 1 0,0-1 0,1-2-280,2-1 1,-1-2-1,2-1 1,0 1-1,2 1 280,-6 0 0,3 3 0,1 0 0,-1-1 0,-3-1 0,-5-1-54,11-2 0,-7-2 0,-1 0 0,2 0 54,4 3 0,1 0 0,-1 0 0,-2-1 0,12 2 0,-2-1 0,3 0 0,-15 0 0,2 1 0,1 0 0,0-1 111,-1-2 1,1 0 0,0-1 0,-2 0-112,-3 0 0,0 0 0,-1-1 0,1 0 0,3-2 0,1-1 0,-1 0 0,-2 1 0,16 5 0,-3 0 0,0 0 260,-21-4 0,1-2 0,-1 1 0,-2 0-260,11 4 0,-2 2 0,0-2 528,0-3 1,-1 0-1,0-1-528,-4 1 0,-1 0 0,-1-1 0,-4 1 0,-1-1 0,1 1 390,-1-1 1,0 1 0,-2-1-391,23 4 0,-2-1 0,7 1 0,-1 0 0,-12-1 0,-1 0 0,8 1 0,-3-1 1077,-23 0 1,-2-1-1078,9 1 0,-1 0 0,-15-1 0,0 0 0,11-4 0,0 0 0,-5 4 0,-1-1 0,6-7 0,-2 0 0,-10 7 0,1 0 0,15-7 0,3 0 0,1 3 0,1 0 0,16-4 0,-2 0 0,-22 0 0,-2 0 0,6 0 0,-2 0 2211,30 0-2211,-46 0 0,2 0 0,4 0 0,0 0 0,-5 0 0,-2 0 0,44 0 0,-44 0 0,-1 0 0,35 0 0,7-8 0,1-2 0,-9-7 0,-33 5 0,-1-2 0,34-12 0,-38 5 0,-1 0 0,37-15 0,-1-12 0,-7-3 0,-1-1 0,-8-6 0,0 0 2399,-9 8-2399,6-7 0,-15 10 0,24-6 0,-24 13 2157,12 5-2157,-18 14 1371,8 6-1371,2-6 0,9 3 0,32-6 35,-14 8-35,-17 7 0,2-1-445,-9-4 0,0 1 445,10 3 0,2-2 0,6-6 0,0-1-782,2 8 1,0 0 781,-1-8 0,1 0 0,5 3 0,-1 0 0,-11-3 0,0-1 0,11 0 0,1-1 0,-12 2 0,0 0 0,5-1 0,0 0 0,-6 1 0,-1-1-326,-11 2 1,0 0 325,3-4 0,-2-1 0,-8 5 0,-1-1 0,6-7 0,0 0 0,-5 7 0,-1 1 595,36-23-595,-12 9 0,9-12 0,-23 11 1058,4-3-1058,-29 11 1655,-7 10-1655,0-10 783,0 5-783,-6 0 99,4-4-99,-11 11 0,6-12 0,-1 5 0,-4 1 0,4-6 0,-5-2 0,7-8 0,-5-1 0,6-5 0,-2 6 0,-3 0 0,10-6 0,-11 6 0,11 0 0,-11 1 0,9 8 0,-9 0 0,15-19 0,-14 21 0,9-27 0,-12 29 0,0-11 0,0 7 0,-1 6 0,1-4 0,0 4 0,0-6 0,-1 0 0,1 0 0,0 0 0,0 0 0,0 6 0,-6-5 0,-2 6 0,0-1 0,-4-5 0,5 12 0,-6-11 0,0 4 0,0 0 0,0-4 0,0 10 0,0-10 0,0 10 0,0-4 0,0-5 0,0 8 0,0-15 0,0 17 0,0-12 0,0 12 0,0-12 0,0 12 0,0-12 0,0 12 0,0-12 0,0 12 0,0-11 0,0 10 0,0-10 0,-6 4 0,4-6 0,-9 0 0,9 0 0,-9 0 0,9 0 0,-10-8 0,5 6 0,-1-12 0,-11-15 0,10 8 0,-12-15 0,13 20 0,-5-1 0,5 0 0,0 0 0,-5 1 0,6 6 0,-1 3 0,-3 7 0,4 6 0,0 2 0,-4 6 0,10 0 0,-4 0 0,-1 6 0,0 1 0,-5 5 0,0 0 0,0 0 0,0 0 0,0 0 0,0 0 0,-1 0 0,1 0 0,-1 5 0,0 1 0,0 1 0,0 3 0,-6-9 0,-2 10 0,0-4 0,-4 0 0,4 4 0,-6-10 0,6 5 0,-4-6 0,4 0 0,-6 0 0,0 0 0,6 0 0,-4 0 0,4 0 0,-6 0 0,0 0 0,0 0 0,0 0 0,0 0 0,6 0 0,-4 0 0,10 0 0,-10 0 0,10 0 0,-4 0 0,7 0 0,-1 0 0,0 0 0,1 0 0,-1-5 0,0 4 0,0-10 0,0 10 0,1-4 0,5 0 0,-5 4 0,5-5 0,-6 6 0,6-5 0,1-1 0,5-5 0,10 5 0,4 1 0,10 5 0,2 0 0,7 0 0,2 0 0,8 0 0,-8 0 0,5 0 0,-12 0 0,13 0 0,-6 0 0,0 0 0,6 0 0,-14 0 0,14 0 0,-6 0 0,8 0 0,-1 0 0,1 0 0,-1 0 0,1 0 0,-1 0 0,1 0 0,8 0 0,-6 0 0,14 0 0,-5 0 0,-1 0 0,7 0 0,-7 0 0,9 0 0,-1 0 0,1 0 0,0 0 0,0 0 0,0 0 0,19 6 0,-23-4 0,12 4 0,-28-6 0,1 0 0,-1 0 0,1 0 0,-1 0 0,1 0 0,-1 0 0,1 0 0,-1 0 0,-7 0 0,6 0 0,-6 0 0,8 0 0,-8 0 0,5 0 0,-12 0 0,13 0 0,-13 0 0,5 0 0,0 0 0,-11 0 0,9 0 0,-11 0 0,6 0 0,0 0 0,5 0 0,-4 0 0,4 0 0,-12 0 0,6 0 0,-12 0 0,11 0 0,-4 0 0,-1 0 0,6 0 0,-12 0 0,11 0 0,-11 0 0,12 0 0,-6 0 0,7 0 0,0 0 0,7 0 0,-5 0 0,5 0 0,-7 0 0,7 0 0,2 0 0,1 0 0,16 0 0,-14 0 0,8 0 0,-5 0 0,-6 0 0,0 0 0,6 7 0,-6-6 0,0 5 0,-2-6 0,1 7 0,-7-6 0,7 6 0,-8-2 0,-1-3 0,1 9 0,0-9 0,-6 4 0,16-1 0,-20-3 0,19 3 0,-21 1 0,10-5 0,-11 4 0,5-5 0,-6 0 0,6 6 0,-5-5 0,5 5 0,-6-6 0,-1 5 0,1-3 0,0 3 0,0-5 0,-1 0 0,1 0 0,-1 0 0,-9 0 0,-10 0 0,-11-6 0,-7 5 0,-8-5 0,7 6 0,-7 0 0,1 0 0,5 0 0,-6 0 0,1-7 0,-2 6 0,-17-13 0,-11 13 0,7-13 0,-23 13 0,14-13 0,-19 12 0,0-5 0,0 7-527,-11-8 527,9 6 0,-9-7 0,21 3 0,3 4 0,9-5 0,0 7 0,0 0 0,0 0 0,8 0 0,-6 0 527,7 0-527,-1 0 0,-5 0 0,14 0 0,-7 0 0,1 0 0,6 0 0,-14 0 0,14 0 0,-7 0 0,1 0 0,6 0 0,-15 0 0,16 0 0,-7 0 0,8 0 0,0 0 0,-8 0 0,6 0 0,1-6 0,-5 5 0,12-5 0,-15 6 0,10 0 0,-10 0 0,-29 0 0,3 0 0,-14 0 0,11 0 0,16 0 0,-6 7 0,9 1 0,0 8 0,0-1 0,0 1 0,0-1 0,8 0 0,-6 0 0,15-1 0,2 1 0,2-8 0,13 5 0,-6-5 0,8 0 0,7 4 0,-6-9 0,12 3 0,-6-5 0,1 0 0,5 5 0,-5-4 0,1 4 0,3-5 0,-2 0 0,4 0 0,1 0 0,-1 0 0,1 0 0,-1 0 0,6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2:49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24575,'0'10'0,"0"2"0,0-1 0,0 1 0,0-1 0,0 1 0,0 0 0,0-1 0,0 1 0,0 0 0,0-1 0,0 1 0,0 6 0,0-5 0,0 5 0,0-6 0,0 6 0,0-5 0,0 5 0,0-6 0,0 0 0,0-1 0,0 1 0,0 0 0,0-1 0,0 1 0,0 0 0,0 0 0,0-1 0,0 1 0,0 0 0,0-1 0,0 1 0,0 0 0,0-1 0,0 1 0,0 0 0,0-1 0,0 1 0,5 0 0,-4-1 0,4 1 0,0-1 0,-3 1 0,7-1 0,-7 0 0,8-5 0,-9 5 0,9-5 0,-8 5 0,8-4 0,-9 3 0,10-9 0,-10 10 0,9-5 0,-4 5 0,0 0 0,4-5 0,-8 4 0,8-8 0,-4 8 0,6-9 0,-6 9 0,3-9 0,-3 4 0,5 0 0,0-3 0,-4 8 0,3-9 0,-4 4 0,5-5 0,-4 5 0,3-3 0,-3 3 0,4-5 0,-4 5 0,3-4 0,-3 5 0,4-6 0,-4 5 0,3-4 0,-3 4 0,4-5 0,-4 5 0,3-3 0,-4 3 0,6 0 0,-1-4 0,1 5 0,0-2 0,-1-2 0,0 3 0,1-5 0,0 0 0,-1 0 0,1 0 0,-1 0 0,1 0 0,0 5 0,-1-4 0,1 4 0,0-5 0,-1 0 0,1 0 0,0 0 0,0 0 0,-1 0 0,1 0 0,0 0 0,-1 0 0,1 0 0,0 0 0,-1 0 0,1 0 0,0 0 0,-1 0 0,7 0 0,-4 0 0,4 0 0,-7 0 0,1 0 0,0 0 0,-1 0 0,1 0 0,0 0 0,0 0 0,-1 0 0,1 0 0,0 0 0,-1 0 0,-5 5 0,-1-4 0,-5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8:48.2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24575,'23'0'0,"1"0"0,9 0 0,11 0 0,-7 0 0,21 0 0,-21 0 0,14 0 0,-8 0 0,-1 0 0,1 0 0,-1 0 0,1 0 0,-8 0 0,-2 0 0,0 0 0,-5 0 0,13 0 0,-14 0 0,7 0 0,-8 0 0,7 0 0,-6 0 0,7 0 0,-8 0 0,7 0 0,-5 0 0,5 0 0,-7 0 0,0 0 0,-1 0 0,9 0 0,-7 0 0,7 0 0,-1 0 0,-5 0 0,5 0 0,-7 0 0,7 0 0,-5 0 0,13 0 0,-14 0 0,14 0 0,-13 0 0,12 0 0,-5 0 0,8 0 0,-1 0 0,1 0 0,0 0 0,-1 6 0,1-5 0,-1 6 0,1-7 0,-1 6 0,1-4 0,-8 4 0,5-6 0,-4 0 0,-1 0 0,5 0 0,7 0 0,-9 0 0,7 0 0,-12 0 0,2 0 0,0 0 0,6 0 0,-13 0 0,12 0 0,-5 0 0,1 0 0,4 0 0,-12 0 0,13 0 0,-14 6 0,7-5 0,-1 5 0,-5-6 0,5 0 0,-7 0 0,0 0 0,-1 0 0,1 0 0,0 6 0,12-5 0,-10 5 0,10-6 0,-13 0 0,1 0 0,0 0 0,0 0 0,0 0 0,0 0 0,-7 0 0,5 0 0,-10 0 0,10 0 0,-11 0 0,5 0 0,0 0 0,-5 0 0,5 0 0,-6 0 0,0 0 0,-6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9:0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24575,'0'11'0,"0"14"0,0-4 0,0 12 0,0 1 0,0 1 0,0 0 0,0 5 0,0-4 0,0 6 0,0 1 0,0-1 0,0-7 0,0 6 0,0-6 0,0 0 0,0 6 0,0-13 0,0 12 0,0-12 0,5 5 0,-3-7 0,4 0 0,-6 0 0,0-7 0,5 6 0,-3-6 0,4 7 0,-1 0 0,-3 0 0,3 0 0,-5 0 0,0-1 0,0-5 0,6 4 0,-4-4 0,3-1 0,-5 6 0,0-12 0,0 5 0,0 0 0,0-5 0,6 12 0,-4-1 0,3-3 0,1 9 0,-4-11 0,3 1 0,-5 4 0,0-4 0,5-1 0,-3 5 0,3-4 0,1 6 0,-5 0 0,5-7 0,0 6 0,-5-6 0,5 1 0,-1-2 0,-4 0 0,5-5 0,-6 5 0,0-6 0,0-1 0,0 1 0,4-6 0,-2 4 0,3-4 0,-5-4 0,0-4 0,0-3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3:19:1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24575,'0'17'0,"0"-1"0,0 2 0,0-5 0,0 19 0,0-17 0,0 16 0,0-11 0,0 13 0,0-5 0,0 5 0,0-7 0,0 7 0,0-5 0,0 13 0,0-14 0,0 14 0,0-13 0,0 12 0,0-12 0,0 13 0,0-6 0,0 8 0,-7-1 0,6 1 0,-6-1 0,7-7 0,0 6 0,-6-13 0,5 12 0,-11-12 0,11 5 0,-5-13 0,6 4 0,-6-4 0,5-1 0,-5 6 0,6-6 0,-5 1 0,3 4 0,-3-4 0,5 5 0,0 1 0,0 0 0,-6 0 0,5 0 0,-5 0 0,6 0 0,0-1 0,0 1 0,0-6 0,-6 4 0,5-4 0,-5 6 0,0 5 0,5-4 0,-4-2 0,5-7 0,-6 0 0,5-5 0,-5 5 0,6-6 0,0-1 0,-6 1 0,5 0 0,-4-1 0,5 1 0,0 0 0,0 6 0,0-5 0,0 11 0,0-4 0,0 6 0,-6-1 0,5 1 0,-5 0 0,6 0 0,0 0 0,0-7 0,0 6 0,0-1 0,0-3 0,0 2 0,0-11 0,0 0 0,4-6 0,3 0 0,4-6 0,1 0 0,-1 0 0,7 5 0,2-3 0,13 10 0,-5-11 0,13 12 0,-6-12 0,0 6 0,5-1 0,-4-4 0,6 10 0,9-10 0,-6 4 0,6 0 0,0-4 0,-6 4 0,14-6 0,-14 0 0,6 0 0,0 0 0,-6 0 0,15 0 0,-16 0 0,16 0 0,-15 0 0,14 0 0,-14 0 0,15 0 0,-16 0 0,16 0 0,-16 7 0,8-6 0,-1 5 0,-7-6 0,7 7 0,-8-6 0,8 13 0,-6-13 0,6 12 0,0-11 0,-7 10 0,7-10 0,-8 4 0,-1 1 0,1-6 0,-1 5 0,1-6 0,-1 7 0,10-6 0,-8 6 0,7-7 0,0 6 0,-6-4 0,14 5 0,-5-7 0,-1 0 0,7 0 0,-16 0 0,16 0 0,-15 0 0,6 0 0,-9 0 0,9 0 0,-6 0 0,6 0 0,-16 0 0,6 0 0,-6 0 0,0 0 0,-2 0 0,-7 0 0,0 0 0,0-6 0,-6 5 0,4-5 0,-5 6 0,1-6 0,4 5 0,-4-4 0,-1 5 0,-1 0 0,-6-5 0,0 3 0,-1-3 0,1 5 0,0 0 0,-1 0 0,0 0 0,0 0 0,7 0 0,-5 0 0,5 0 0,-6 0 0,6 0 0,-5 0 0,5 0 0,-7 0 0,1 0 0,0 0 0,-6-10 0,-1 3 0,-5-10 0,0 6 0,0 0 0,0 0 0,0-1 0,0-6 0,0-2 0,0-6 0,0 0 0,0 0 0,0 0 0,0 0 0,6 0 0,-4 6 0,3-4 0,-5 10 0,5-4 0,-3 0 0,3 4 0,0-4 0,-4 0 0,5 5 0,-6-5 0,5 6 0,-4 0 0,4 0 0,-5 0 0,0 1 0,0 0 0,0-1 0,0 1 0,0-1 0,0 1 0,0 0 0,0 0 0,0-1 0,0 1 0,0-1 0,0-6 0,0 4 0,0-10 0,0 4 0,0 0 0,0-4 0,0 10 0,0-4 0,0 7 0,0 4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3:1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4677 24575,'45'0'0,"13"0"0,16 0 0,21 0-1226,-42 0 1,3 0 1225,4 0 0,3 0 0,3 0 0,2 0 0,13 0 0,0 0-967,-4 0 1,1 0 966,17 0 0,3 0-770,0 0 0,1 0 770,-28 0 0,1 0 0,0 0 0,1 0 0,0 0 0,-4 0 0,13 0 0,-2 0-644,13 0 0,-3 0 644,-30 0 0,-1 0 0,23 0 0,-2 0 154,-22 0 1,-3 0-155,4-4 0,-1 0 0,28 2 1452,-1-13-1452,-4 6 0,-17-7 0,17-1 0,-16 8 0,16-13 0,-17 11 0,17-13 0,-7 8 0,0-1 0,7 1 0,-16 0 0,6 0 0,-9 0 0,0 1 2621,-9 0-2621,6-7 1713,-14 5-1713,15-5 804,-16 8-804,8-1 313,-10 0-313,-7 1 0,-1 1 0,-1-1 0,-6-5 0,7 4 0,-8-10 0,-1 11 0,-5-4 0,-1-1 0,-8 5 0,2-10 0,0 4 0,0-13 0,-6 5 0,0-13 0,-7 6 0,0-8 0,0 0 0,0 1 0,0-1 0,0 0 0,0 1 0,0-1 0,0 0 0,0 0 0,0 1 0,0-10 0,0-20 0,0 5 0,0-14 0,0 19 0,0-9 0,0 6 0,7-16 0,2 7 0,8-10 0,0 0 0,-1 10 0,0-7 0,0 6 0,9-8 0,-1 9 0,2-8 0,3 18 0,4-18 0,0 18 0,7-8 0,-8 0 0,8 6 0,-6-6 0,12 14 0,-1-21 0,3 26 0,-4-18 0,-8 27 0,1-1 0,-7 2 0,13 5 0,-5-5 0,7 4 0,-8 2 0,7-7 0,2 5 0,3-8 0,7-2 0,-3 10 0,-5-6 0,5 5 0,-6-6 0,8-3 0,-6 2 0,16-3 0,-18 11 0,8-7 0,-4 15 0,4-7 0,-1 8 0,5-1 0,-6 1 0,9-1 0,0 7 0,-13 5 0,1 0 0,31 0 0,-26 3 0,1 0 0,28 0 0,10-2-740,3 1 740,0-1 0,-45 9 0,1 0-611,8-1 1,1 2 610,0 2 0,2 1 0,4-4 0,0 1 0,-13 7 0,-1 0-384,-2-7 1,1 0 383,1 7 0,1 0 0,0-7 0,1 0 0,4 7 0,0 0 0,0-7 0,0-1 0,-5 8 0,0 0 0,6-7 0,-2 0 0,-4 6 0,-2 2 0,1-4 0,0-1 0,6 1 0,0 0 0,-10 3 0,0 0 0,20-8 0,2 0 0,0 7 0,-1 2 0,0-4 0,1-1-581,16 0 1,-4 0 580,-31 4 0,-2 0 0,13-3 0,2-1 0,-5 0 0,0 1 0,2 3 0,0 0 0,5-4 0,0 1 0,-2-1 0,0 1 0,2 3 0,0 0 0,1-4 0,0 1 0,-6 4 0,-1 0 0,4 0 0,-3 0 0,-13 0 0,0 0 0,16 0 0,0 0 0,-10 0 0,-1 0 96,6 0 0,-2 0-96,38 0 0,-43 0 0,-3 0 0,26 0 0,15 0 0,-28 0 1106,-1 0-1106,-3 0 774,-15 0-774,6 0 1305,19 0-1305,-21 0 512,21 6-512,-27-4 0,-1 4 0,1-6 0,-1 7 0,1-6 0,-8 6 0,5-7 0,-4 6 0,6-5 0,1 12 0,-1-11 0,1 10 0,8-10 0,-7 10 0,8-4 0,-1 7 0,-7-1 0,16 2 0,-15-2 0,6 1 0,0-1 0,-6 1 0,14 0 0,22 7 0,-12-5 0,20 5 0,-27-7 0,0 1 0,-9-1 0,-2-1 0,0 1 0,-6-1 0,6 1 0,-9-7 0,1 5 0,-1-5 0,1-1 0,0 6 0,8-11 0,-7 10 0,7-10 0,-8 10 0,-1-10 0,10 4 0,-15-6 0,12 7 0,-21-6 0,5 5 0,-7-6 0,0 6 0,0-4 0,11 9 0,-8-4 0,8 0 0,-11 5 0,0-5 0,0 6 0,-7-6 0,6 5 0,-12-6 0,5 1 0,-7 4 0,1-10 0,0 4 0,-1-5 0,1 6 0,0 0 0,-6 5 0,4-5 0,-9 4 0,9-9 0,-13 4 0,2-5 0,-10 0 0,0 0 0,0 0 0,0 0 0,0 0 0,-1 0 0,1 0 0,-1 0 0,0 0 0,0 0 0,-6 0 0,4 0 0,-10-6 0,10 5 0,-4-10 0,0 9 0,5-8 0,-12 8 0,12-8 0,-12 9 0,12-10 0,-12 10 0,12-10 0,-12 10 0,12-4 0,-11-1 0,10 4 0,-10-4 0,10 6 0,-10 0 0,11 0 0,-12 0 0,12 0 0,-5 0 0,6 0 0,0 0 0,-6 0 0,4 0 0,-4 0 0,6 0 0,0 0 0,1 0 0,-1 0 0,0 6 0,-6-5 0,4 9 0,-4-3 0,6-1 0,0 5 0,1-5 0,-1 1 0,-5 8 0,3-12 0,-9 13 0,9-15 0,-4 10 0,0-4 0,5 0 0,-5 4 0,6-4 0,0-1 0,-6 5 0,4-4 0,-4 5 0,11 0 0,-3-6 0,3 4 0,-5-3 0,1 5 0,4-1 0,-4 1 0,5 0 0,-6-1 0,0 1 0,0 0 0,6-1 0,-5 1 0,4 0 0,1 0 0,-10 4 0,8-3 0,-9 4 0,5-5 0,0 0 0,6-1 0,-5 1 0,4 0 0,-4-1 0,-1 1 0,0 0 0,5 0 0,2-1 0,5 1 0,0 0 0,0-1 0,0 1 0,0 0 0,0-1 0,0 1 0,-5-1 0,4 1 0,-4-1 0,5 1 0,0-1 0,0 0 0,0 1 0,0 0 0,0-1 0,0 1 0,0-1 0,0 1 0,0-1 0,0 1 0,0 0 0,0-1 0,0 1 0,0 0 0,0-1 0,0 1 0,0 0 0,0-1 0,0 1 0,0-1 0,0 1 0,0-1 0,0 1 0,0 0 0,0 0 0,0-1 0,0 1 0,0 0 0,0-1 0,0 1 0,0 0 0,0-1 0,0 1 0,0 0 0,0-1 0,0 1 0,0 0 0,0 0 0,0-1 0,0 1 0,5 0 0,-4-1 0,10-4 0,-5 3 0,1-3 0,3-1 0,-3 5 0,4-5 0,-4 6 0,3-6 0,-3 5 0,4-5 0,1 1 0,0 3 0,-1-3 0,1-1 0,0 4 0,6-3 0,-5 0 0,5 4 0,-6-4 0,6-1 0,-5 4 0,5-3 0,0-1 0,-5 5 0,5-5 0,-6 1 0,0 3 0,6-8 0,-5 8 0,5-9 0,-6 4 0,-1 1 0,7-5 0,-5 4 0,12-5 0,-12 0 0,11 0 0,-10 0 0,10 0 0,-11 0 0,11 0 0,-10 0 0,10 0 0,-4 0 0,11 0 0,-11 0 0,10 0 0,-11 0 0,7 0 0,0 0 0,0 0 0,0 0 0,-6 0 0,4 0 0,-5 0 0,7 0 0,0 0 0,0 0 0,0 0 0,-7 5 0,6-3 0,-12 3 0,11-5 0,-4 0 0,-1 0 0,5 0 0,-4 6 0,-1-5 0,6 5 0,-6-6 0,12 5 0,-3-4 0,-4 4 0,1-5 0,-12 0 0,11 0 0,-11 0 0,12 0 0,-12 0 0,5 0 0,-6 0 0,6 0 0,-5 0 0,5 0 0,-6 0 0,5 0 0,-3 0 0,4 0 0,-7 0 0,1 0 0,0 0 0,-1 0 0,1 0 0,0 0 0,-1 0 0,1 0 0,5 0 0,-4 0 0,4 0 0,-5 0 0,-1 0 0,1 0 0,-1 0 0,0 0 0,0 0 0,1 0 0,-1 0 0,0 0 0,1 0 0,-1 0 0,0 0 0,0 0 0,0 0 0,1 0 0,-1 0 0,1 0 0,-1 0 0,0 0 0,1 0 0,-1 0 0,1 0 0,-1 0 0,1 0 0,-1 0 0,1 0 0,-1 0 0,0 0 0,1 0 0,-1 0 0,1 0 0,-1 0 0,0 0 0,0 0 0,-4-5 0,3 4 0,-4-10 0,6 10 0,-6-10 0,4 10 0,-8-9 0,8 8 0,-4-8 0,5 9 0,-5-9 0,4 8 0,-4-8 0,5 9 0,0-9 0,0 4 0,-5-5 0,4 5 0,-9-4 0,9 9 0,-8-9 0,3 3 0,0-5 0,-4 1 0,4-1 0,-5 0 0,5 1 0,-4-1 0,10 6 0,-10-4 0,9 3 0,-4-4 0,5 0 0,0 5 0,-5-5 0,5 5 0,-5-6 0,0 1 0,4-1 0,-9 1 0,10-1 0,-10 1 0,9-1 0,-9 0 0,4 1 0,-5-1 0,0 0 0,0 0 0,0 0 0,0-6 0,5 5 0,-3-5 0,3 6 0,-5 0 0,0 0 0,0 0 0,0 0 0,0-6 0,0 5 0,0-5 0,0-1 0,0 6 0,5-5 0,-4 0 0,5 4 0,-6-10 0,0 4 0,5-6 0,-3 0 0,4 0 0,-6 0 0,0 0 0,0 6 0,0-5 0,0 6 0,0-7 0,0 0 0,0 0 0,0 0 0,0-8 0,0 6 0,0 1 0,0 3 0,0 4 0,0 0 0,0-4 0,0 10 0,-6-16 0,-2 9 0,-12-17 0,-2-6 0,-7-1 0,-3-25 0,2 14 0,-2-15 0,1 9 0,1 8 0,0 3 0,8 16 0,2 1 0,7 8 0,-6 0 0,5 6 0,-10 2 0,4 5 0,-6 0 0,0 6 0,0-5 0,-7 4 0,-3 1 0,-6 1 0,-1 6 0,0 0 0,1 0 0,-10 0 0,-12 0 0,8 0 0,-14 0 0,33 0 0,-5 5 0,16 2 0,0 6 0,0 0 0,6 0 0,-5 5 0,17-5 0,-15 6 0,15-7 0,-10 0 0,6 0 0,0-1 0,-6 7 0,4-4 0,-4 4 0,6-7 0,1 1 0,-1 0 0,-1 6 0,1-5 0,0 5 0,5-6 0,-3-1 0,3 1 0,-5 5 0,1-4 0,-1 3 0,5-4 0,-3-6 0,9 5 0,-10-10 0,10 9 0,-10-3 0,5 4 0,-6 1 0,1-1 0,-1-5 0,6 4 0,-4-8 0,8 8 0,-8-9 0,3 9 0,-4-9 0,5 9 0,-4-9 0,4 4 0,-6-5 0,6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16:5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24575,'5'-6'0,"7"1"0,15 5 0,16 0 0,2 0 0,15 0 0,3 0 0,-8 0 0,24 0 0,-2 0 0,9 0-467,-21 0 0,0 0 467,18 0 0,-24 0 0,-1 0 0,27 0 0,12 0 0,0 0 0,-44 0 0,-1 0 0,35 0-199,7 0 199,-20 0 0,-3 0 0,-9 0 0,0 0 0,-9 0 0,-2 0 924,-8 0-924,-1 0 209,1 0-209,-8 0 0,6 0 0,-6 0 0,0 0 0,5 0 0,-4 0 0,6 0 0,-7 0 0,6 0 0,-13 0 0,12 0 0,-5 0 0,8 0 0,-8 0 0,6 0 0,-14 0 0,7 0 0,-9 0 0,1 0 0,0 0 0,-6 0 0,-2 0 0,-7 0 0,1 0 0,0 0 0,-1 0 0,1 0 0,0 0 0,-6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17:0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24575,'30'12'0,"5"15"0,19 7 0,4 14 0,9 10-803,7-6 803,2 5 0,1-7 0,4 1 0,-12-1 0,13-8 0,-16-2 0,8 1 198,-11-8-198,-8 5 0,5-7 0,-15-9 0,14 7 0,-12 1 605,4 2-605,-7 4 0,10 2 0,-9-7 0,19 17 0,-17-10 0,16 4 0,-15 2 0,14-3 0,-4 8 0,0-1 0,-3 0 0,-8-1 0,-2-9 0,-7 5 0,-4-7 0,-7-1 0,1 6 0,-7-13 0,14 14 0,-19-14 0,19 15 0,-14-8 0,1 7 0,5 1 0,-12-8 0,6 6 0,-8-6 0,2 7 0,-8-7 0,5-1 0,-4-1 0,5-5 0,1 12 0,-1-12 0,1 5 0,-1-7 0,0 7 0,0-5 0,1 5 0,-7-9 0,-1-5 0,-6-3 0,0 2 0,0-5 0,0 5 0,0-6 0,0 0 0,0 6 0,0 1 0,0 7 0,0 0 0,0 7 0,0 11 0,0 30 0,0 13-607,-1-28 0,2 2 607,2 0 0,2 1 0,4 5 0,1 1 0,5 6 0,1 0-900,3-6 0,1 2 900,5 12 0,0-3 0,-7-27 0,2 1 0,10 40 0,1-3 0,4-10-551,-10-2 0,0 1 551,17 9-341,-20-40 1,0 1 340,0-2 0,0 0 0,9 8 0,1 1-76,-3-5 1,0 2 75,10 11 0,1 0 0,-1-6 0,0 0 0,4 5 0,2 2-252,6 2 1,2 1 251,5 6 0,2 0 0,-17-22 0,1 0 0,0-3 0,12 10 0,0-1-248,6 8 0,-1-2 248,-12-15 0,-1-1-247,6 7 1,-1 0 246,-4-2 0,-2-2 0,-5-8 0,-1-3 476,-2-7 1,0-2-477,18 23 2098,-6-23-2098,-6 6 1773,6-8-1773,-7-7 1511,16 7-1511,-7-12 105,19 13-105,-8-12 0,17 6 0,-16-9 0,16 2 0,10 5 0,-12-11 0,1 3 0,-20-14 0,-7 0 0,9 0 0,0 0 0,0 0 0,0 0 0,9 0 0,3-8 0,10-1 0,-10-14 0,7 4 0,-7-4 0,9-1 0,-9 6 0,7-14 0,-7 6 0,0 1 0,8-7 0,-18 15 0,17-15 0,-17 8 0,7-2 0,-18-2 0,7 4 0,-14-12 0,33-10 0,-26-2 0,27-5 0,-31 6 0,16-3 0,-8-6 0,10 4 0,0-6 0,0 1-572,-1-3 572,1 1 0,0 1 0,0 8 0,-8-8 0,5 7 0,-13-6 0,13 8 0,-15 2 0,15-3 0,-15 3 0,7-1 0,-12 9 0,11-7 0,-8 7 0,-9 5 0,0-1 0,21-10 0,10-21 0,-18 35 0,-5-14 572,-3 15-572,1-7 0,7 8 0,-6 0 0,6-1 0,0 1 0,-6 0 0,14-2 0,-14 2 0,15-1 0,-16 7 0,16-6 0,-15 7 0,14-9 0,-14 2 0,6 6 0,-8-4 0,-1 5 0,9-1 0,-6-4 0,6 4 0,-8 1 0,-1 1 0,-7 1 0,6 5 0,-6-5 0,8 6 0,-1 0 0,-7 0 0,25-7 0,-28 6 0,28-5 0,-32 7 0,12 5 0,-12-4 0,5 11 0,0-5 0,-5 0 0,13 5 0,-14-11 0,7 10 0,-8-9 0,-1 9 0,1-9 0,-6 4 0,-12 0 0,-9 2 0,-11 5 0,-5 0 0,-2 0 0,-6 0 0,-1-12 0,12-18 0,7 11 0,19-8 0,7 27 0,15 0 0,-7 0 0,14 0 0,-6 0 0,8 0 0,-1 0 0,9-7 0,3 5 0,7-12 0,11 12 0,-8-12 0,17 13 0,-7-14 0,10 6 0,0 0 0,-1-6 0,-9 6 0,-2 0 0,-1-6 0,-15 13 0,13-12 0,-16 5 0,9 1 0,-9-6 0,7 6 0,-15-7 0,6 0 0,-9 1 0,1 0 0,-1-1 0,-7 1 0,-1 1 0,-8 0 0,-1 0 0,1-1 0,0-4 0,0 3 0,-6-3 0,-2 5 0,0 1 0,-5 0 0,5-1 0,-6 2 0,6-2 0,-5 1 0,5 0 0,0-1 0,-5 1 0,5 0 0,0-6 0,-5 4 0,5-4 0,0 6 0,-4-7 0,11 5 0,-12-4 0,5 5 0,-6 1 0,0 0 0,-1 1 0,1-1 0,0 0 0,-1 0 0,6-5 0,-4 4 0,-1-4 0,-2 5 0,-8 0 0,3 0 0,-5 0 0,0 0 0,0 0 0,0 0 0,0 1 0,0-1 0,0 0 0,-5 5 0,-1 2 0,-6 5 0,-6 0 0,5 0 0,-12 0 0,12 0 0,-12 0 0,5 0 0,-6 0 0,7 0 0,-6 0 0,5 0 0,-6 0 0,0 0 0,0 0 0,0 0 0,0 0 0,0 0 0,0 0 0,6 0 0,-4 0 0,10 0 0,-10 0 0,11 0 0,-12 6 0,12-5 0,-6 5 0,8-6 0,-1 0 0,0 0 0,0 0 0,0 0 0,0 0 0,1 0 0,-1 0 0,6-5 0,1-1 0,10-5 0,15 5 0,1 1 0,20-1 0,-14 4 0,14-4 0,-6 6 0,8 0 0,-1 0 0,1 0 0,-1 0 0,1 0 0,-8 0 0,6 0 0,-14 0 0,14 0 0,-13 0 0,5 0 0,0 0 0,-5 6 0,13-5 0,-6 5 0,7-6 0,1 0 0,8 0 0,2 0 0,18 0 0,-6 0 0,16 0 0,-7 0 0,9 0 0,1 0 0,-10 0 0,7 0 0,-7 0 0,10 0 0,-1 0 0,1 0 0,-10 0 0,7 0 0,-17 0 0,8 0 0,-10 0 0,27 0 0,-29 0 0,19 0 0,-37 0 0,1 0 0,-1 0 0,-7 0 0,6 0 0,-13 0 0,5 0 0,-13 0 0,4 0 0,-11-6 0,5 5 0,-6-4 0,-1 5 0,1 0 0,0 0 0,-1-5 0,1 3 0,0-3 0,-1 5 0,1 0 0,-1 0 0,1 0 0,-1 0 0,0 0 0,0 0 0,0 0 0,0 0 0,0 0 0,1 0 0,-1 0 0,0 0 0,0 0 0,1 0 0,-1 0 0,0 0 0,1 0 0,-6-5 0,5 3 0,-5-3 0,0 0 0,4 4 0,-3-5 0,4 1 0,1 4 0,-5-10 0,3 10 0,-3-10 0,4 10 0,1-4 0,-6-1 0,4 5 0,-9-9 0,4 4 0,-5-5 0,-5 5 0,-24-6 0,17 10 0,-16-5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24.3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357 5192 24575,'33'-82'0,"0"-1"0,-1 1 0,1 0 0,0 0 0,-7-4 0,1-7 0,-2-1 0,-2 2 0,-5 7 0,-7 11-2303,-7-24 1,-8 5 2302,6 18 0,0-8 0,0 3 0,0 16 0,0-22 705,6-9-705,-8 0 0,0 9 0,0-9 0,0 1 0,0 7 0,0-7 0,0 10 0,0 0 0,0 0 0,0 10 734,0-7-734,0 17 0,-7-8 0,-8 10 2352,-2 9-2352,-12-7 621,12 7-621,-12-9 193,5-1-193,-7 1 0,0 0 0,0 0 0,0 0 0,0 0 0,1 9 0,-1-7 0,2 15 0,6-5 0,-4 7 0,11 0 0,-12-8 0,6 6 0,-2-14 0,-4 5 0,11-8 0,-6 0 0,8 0 0,-1 0 0,1 0 0,6 0 0,-5 0 0,12 9 0,-5 1 0,7 10 0,0-1 0,0 8 0,0-6 0,0 13 0,0-5 0,0 7 0,0-1 0,6 8 0,6-6 0,2 6 0,11-2 0,-5-3 0,6 9 0,-1-10 0,1 11 0,0-11 0,0 11 0,0-5 0,7 5 0,-5 1 0,5 0 0,0-1 0,14 1 0,-9-1 0,7 1 0,-19 0 0,7 5 0,-5-3 0,5 9 0,-7-9 0,0 9 0,-1-4 0,1 1 0,8 3 0,-7-10 0,7 11 0,-15-10 0,5 10 0,-4-5 0,-1 1 0,6 4 0,-12-10 0,5 10 0,-6-4 0,-1-1 0,1 5 0,5-10 0,-4 10 0,-1-9 0,-2 8 0,-4-3 0,1 0 0,3 3 0,-4-3 0,5 0 0,0 4 0,0-4 0,0 5 0,-5-5 0,3 4 0,-8-9 0,4 9 0,-5-4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17:09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123 182 24575,'18'0'0,"8"0"0,2 0 0,21 0 0,-12 0 0,33 0 0,-5 0 0,9 0 0,7 0 0,-16 0 0,16 0 0,-17 0 0,7 0 0,-9 0 0,0 0 0,0 0 0,0 7 0,-9-6 0,-2 6 0,0-7 0,-6 0 0,15 0 0,-16 0 0,7 0 0,0 0 0,-6 0 0,6 0 0,-8 0 0,-8 0 0,-2 0 0,-7 0 0,0 0 0,-7 0 0,-1 0 0,-6 0 0,0 0 0,-1 0 0,-4 5 0,-2 1 0,-10 6 0,-8-7 0,-14 0 0,-8-5 0,0 6 0,-14-5 0,11 5 0,-13-6 0,0 0 0,6 0 0,-15 0 0,15 6 0,-6-4 0,8 4 0,1-6 0,6 0 0,-4 0 0,12 0 0,-6 0 0,8 0 0,0 0 0,-7 0 0,5 0 0,-13 0 0,-3 0 0,0 0 0,-16 0 0,6 0 0,-8 0 0,1 0 0,-1 0 0,0 0 0,0 0 0,0 0 0,0 0 0,0 0 0,9 0 0,2 0 0,15 0 0,3 0 0,7 0 0,0 0 0,6 0 0,2 0 0,12-5 0,6 4 0,13-9 0,6 2 0,7-5 0,7 0 0,2 5 0,8-4 0,-1 4 0,1-7 0,-1 1 0,9-1 0,-6 1 0,6-1 0,0 0 0,-6 0 0,15 7 0,-16-5 0,16 5 0,-7-1 0,9-4 0,0 11 0,9-5 0,3 7 0,10 0 0,0 0-502,-25 0 1,1 0 501,23-7 0,-20 6 0,0 0 0,14-6-328,16 7 328,-9 0 0,-10 0 0,-11 0 0,-12 0 0,-8 0 0,-8 0 986,-9 0-986,-1 0 345,-12 0-345,5 0 0,-6 0 0,-6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17:15.9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 1 24575,'11'0'0,"6"0"0,3 0 0,-1 0 0,6 0 0,2 0 0,0 0 0,14 0 0,-13 0 0,5 0 0,-7 0 0,7 0 0,-5 0 0,5 0 0,-13 5 0,-2-4 0,-7 4 0,1 0 0,0-3 0,-1 3 0,1-5 0,-10 0 0,-10 0 0,-18 0 0,-18 0 0,-1 0 0,-6 0 0,8 0 0,0 0 0,1 0 0,-1 6 0,0 2 0,1 0 0,6-2 0,-4-6 0,4 0 0,-15 7 0,6-5 0,1 5 0,11-7 0,7 0 0,0 0 0,6 0 0,17 0 0,19 0 0,10 0 0,14 0 0,-4 0 0,6 0 0,1 0 0,-1 0 0,-7 0 0,6 0 0,-13 0 0,12 0 0,-18 0 0,9 0 0,-11 0 0,6 0 0,-7 0 0,5 0 0,-10 0 0,4 0 0,-7 0 0,1 0 0,0 0 0,-1 0 0,1 0 0,0 0 0,-1 0 0,1 0 0,-11 0 0,-7 0 0,-1-6 0,-3 5 0,10-4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17:18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 25 24575,'11'0'0,"7"0"0,1 0 0,15 0 0,-7 0 0,7 0 0,-1 0 0,-5 0 0,5 0 0,-14 0 0,-1 0 0,-6 0 0,0 0 0,-1 0 0,-9 0 0,-9 0 0,-13 0 0,-13 0 0,5 0 0,-5 0 0,7 0 0,0 0 0,0 0 0,0 0 0,-1 0 0,8-6 0,-6 5 0,12-4 0,-12 5 0,12 0 0,-5 0 0,6-6 0,0 5 0,1-4 0,-1 5 0,1 0 0,9 0 0,10 0 0,11 0 0,14 0 0,-5 0 0,13 0 0,-6 0 0,0 0 0,6 0 0,-14 6 0,14-5 0,-20 5 0,11-6 0,-12 5 0,-1-3 0,6 4 0,-12-1 0,5-4 0,0 4 0,-5 1 0,5-5 0,-6 9 0,-1-8 0,1 8 0,-1-4 0,1 1 0,-6 2 0,4-7 0,-9 7 0,-1-8 0,-7 9 0,-10-8 0,-10 3 0,-1-5 0,-6 0 0,8 0 0,6 0 0,-4 0 0,11 0 0,-6 0 0,7 0 0,6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2:38.35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11 24575,'41'-6'0,"4"1"0,-17 5 0,13 0 0,3 0 0,0 0 0,7 0 0,-8 0 0,8 0 0,-7 0 0,8 0 0,-10 0 0,1 0 0,8 0 0,-7 0 0,8 0 0,-17 0 0,14 0 0,-19 0 0,19 0 0,-5 0 0,0 0 0,16 0 0,-7 0 0,9 0 0,10 0 0,2 0 0,0 7 0,7-5 0,-17 4 0,17-6 0,-18 0 0,9 0 0,-10 0 0,-9 0 0,-9 0 0,-11 0 0,-7 0 0,-7 0 0,-1 0 0,-6 0 0,0 0 0,-6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2:43.32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4576 24575,'45'0'0,"24"0"0,-21 6 0,3 5-1639,10 7 1,4 4 1513,15 9 0,3 3-807,-22-6 1,1 1 0,2 1 931,11 0 0,4 1 0,-1 0-546,1 4 1,1 1-1,1-1 546,7-1 0,1-1 0,-1 0-875,-2-1 0,-1 1 1,1-1 874,2 0 0,1 1 0,1-3 0,5-4 0,1-2 0,-1 3 0,-5 4 0,0 3 0,1-4 0,4-7 0,2-2 0,-3 1 0,-10 5 0,-1 1 0,1-3-297,4-7 0,1-2 0,-3 0 297,-11 3 0,-3 0 0,0-1 83,5-2 1,-1-1-1,-1 0-83,26 2 0,-6 0 448,-22-3 0,1 1-448,-8-4 0,4 0 0,-8-1 772,-12 0 0,0 0-772,18 1 0,9 0 0,-7-1 0,-8 0 0,-2-1 0,28-2 0,1-2 0,-14 0 0,-2-1 0,-4-4 0,0 0 0,13 0 0,-3 0 0,-21 0 0,0 0 0,27 0 0,-1 0 0,12 0 0,2 0 0,3 0 0,-39 0 0,-1 0 0,26 0 0,3 0 0,-15 1 0,-2-2 0,2-7 0,1-3 0,6 1 0,0-3 0,8-6 0,-1-4 0,-6 3 0,1-1 274,12-6 1,1 1-275,-6 4 0,-1-1 0,1-7 0,0-2 0,-27 14 0,1 0 0,-2-1 0,28-13 0,0 0 0,-26 14 0,1 0 0,-1-2 0,1-3 0,-1-3 0,0 3 0,1 6 0,-1 2 0,1-2 0,-1-6 0,0-3 0,1 2 0,-1 5 0,1 1 0,-1-1 0,24-12 0,4-1 0,-11 5 0,5-1 0,-5 1 0,10-6 0,-1 0 0,-13 6 0,4 0 0,-5 1 0,7-5 0,-4 0 281,-4 1 0,-1 0-281,6-1 0,-1 1 0,-3 4 0,-3 1 278,-9 1 1,-1 1-279,8-1 0,-2 0 0,-21 6 0,2-1 0,36-16 0,0-1 0,-37 16 0,1 0 0,41-17 0,-2 2 0,-17 8 0,2-6 0,3 0 0,16 1 0,-35 5 0,4-1 0,2 3 0,0 2 0,-13 4 0,-1 0 399,6-3 1,-1-1-400,-4 1 0,-1 1 0,36-15 0,-40 11 0,3-1 0,16 2 0,-2-1 0,11-17 0,-17 16 0,-1 0 0,8-8 2177,19-7-2177,-24 13 0,0 0 0,-13 9 0,-1-1 506,14-11 0,1-1-506,-6 8 0,-3 1 0,19-18 0,-15 18 0,0 1 0,12-17 475,-21 20 1,1 1-476,35-23 0,1 7 0,0-7 0,-11 14 0,-1-11 663,-10 21-663,-9-12 0,-2 13 0,-8-5 971,-1 7-971,1 0 542,-1-1-542,1-5 0,-1 4 0,1-11 0,8 10 0,-6-4 0,6 0 0,-9-1 0,9-1 0,-6 3 0,6-2 0,3 1 0,-16-7 0,14 7 0,-25 2 0,14-1 0,-13 5 0,12-6 0,-12 2 0,13 4 0,-14-10 0,14 9 0,-6-9 0,8 9 0,-8-10 0,6 4 0,-14 1 0,7 1 0,-9 7 0,-5 1 0,-2-1 0,-6 7 0,-6-5 0,4 5 0,-4 0 0,5 1 0,0 5 0,0 0 0,0 0 0,0 0 0,1 0 0,0 0 0,6 0 0,1 0 0,15-6 0,-7-2 0,14-12 0,-6-2 0,8 0 0,-1-5 0,1 5 0,8-1 0,-5-12 0,14 9 0,-5-12 0,17 6-203,-28 6 1,0 0 202,25-10 0,-23 10 0,1-1 0,29-13 0,10 4 0,-38 11 0,-1 0 0,27-10 0,7-5 0,-17 8 0,-1 1 0,-3 7 0,-7-4 0,0 11 0,-2-11 0,-15 13 0,4-6 405,-5 1-405,1 5 0,4-6 0,-12 2 0,5 4 0,-7-4 0,0 6 0,0 0 0,-7 1 0,6-1 0,-12 1 0,5-1 0,-6-5 0,0 5 0,0-5 0,0-1 0,0 6 0,1-5 0,-1 0 0,-6 4 0,5-4 0,-4-6 0,-1 3 0,0-4 0,-6 7 0,0 0 0,0 5 0,0-6 0,0 8 0,0-8 0,0 6 0,0-12 0,0 6 0,0-7 0,0 0 0,0 0 0,0 0 0,0 0 0,0-1 0,0 1 0,0 7 0,0-6 0,0 5 0,0 1 0,0-6 0,0 6 0,-6-1 0,5-5 0,-10 12 0,10-17 0,-4 15 0,5-14 0,0 15 0,0-4 0,0 0 0,0 5 0,0-6 0,0 1 0,0 5 0,0-5 0,11 5 0,4 1 0,11-2 0,-1 1 0,9 6 0,-7-5 0,14 11 0,-6-5 0,8 6 0,8 0 0,-6 0 0,6 0 0,-9 0 0,9 0 0,-6 0 0,18 0 0,-18 0 0,2 0 0,-7 0 0,-12 0 0,5 0 0,-7 0 0,-6 0 0,-2 0 0,0 0 0,-5 0 0,5 0 0,-6 0 0,-6-5 0,-1-6 0,-5-2 0,0-4 0,0 5 0,0-6 0,0 5 0,0-6 0,0 8 0,-6-8 0,5 6 0,-10-5 0,10 0 0,-5 4 0,1-4 0,4 6 0,-5-6 0,6 5 0,0-6 0,0 7 0,0 1 0,0-1 0,0 0 0,0 0 0,0 0 0,0 1 0,0-1 0,0 1 0,0 9 0,0 15 0,0 7 0,0 19 0,0-12 0,0 14 0,0-13 0,0 12 0,0-12 0,0 5 0,0-7 0,0 0 0,0-6 0,0 4 0,0-5 0,0 1 0,-5-2 0,4-6 0,-4-1 0,-1 1 0,0-1 0,-6-4 0,1-2 0,0-5 0,-1-12 0,6-10 0,-6-6 0,11-12 0,-5 4 0,6-6 0,0-1 0,0 8 0,0-6 0,0 13 0,0-6 0,0 15 0,0 0 0,0 8 0,0 9 0,0 17 0,0 6 0,0 20 0,6-6 0,-4 0 0,4 6 0,0-14 0,-5 7 0,5-9 0,-6-5 0,0-2 0,0-6 0,0-1 0,5-4 0,-4-23 0,4-9 0,1-20 0,-4 2 0,4 8 0,-6 2 0,0 7 0,5 6 0,-4 2 0,5 6 0,-6 0 0,4 6 0,-3 1 0,4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2:4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24575,'5'-6'0,"15"2"0,1 4 0,20 0 0,-6 0 0,25 0 0,17 0 0,-9 0 0,22 0 0,-25 0 0,29 0-496,-7 0 496,7 0 0,-10 0 0,-1 0 0,-9 0 0,-2 0 0,-19 0 0,-2 0 0,-8 0 0,-8 0 0,-2 0 0,-7 0 496,7 0-496,-5 0 0,5 0 0,0 0 0,-5 0 0,12 0 0,4 0 0,1 0 0,15 0 0,-16 0 0,16 0 0,-7 0 0,0 0 0,7 0 0,-15 0 0,14 0 0,-14 0 0,15 0 0,-16 0 0,16 6 0,-15 2 0,6 1 0,-16 3 0,6-4 0,-14 5 0,7-6 0,-8-1 0,-1 0 0,1-5 0,-6 5 0,4 0 0,-11-5 0,12 5 0,-12-6 0,11 0 0,-10 0 0,15 6 0,-8-5 0,4 5 0,-1-6 0,-4 0 0,-1 0 0,5 0 0,-4 0 0,0 0 0,4 0 0,-11 0 0,5 0 0,-6 0 0,-1 0 0,1 0 0,0 0 0,0 0 0,-1 0 0,1 0 0,0 0 0,-1 0 0,1 0 0,0 0 0,-1 0 0,1 0 0,0 0 0,-1 0 0,1 0 0,5 0 0,-4 0 0,4 0 0,-6 0 0,1 0 0,-1 0 0,1 0 0,-1 0 0,1 0 0,-1 0 0,1 0 0,-1 0 0,0 0 0,0 0 0,1 0 0,-1 0 0,0 0 0,-4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26.6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3578 24575,'0'-17'0,"0"-2"0,0-15 0,5 6 0,-3-13 0,10 6 0,-4-7 0,6-1 0,-6 0 0,-2-18 0,0 14 0,-4-32 0,11 23 0,-4-26 0,7 8 0,1-9 0,-1 8 0,-7-6 0,5 7 0,-12 0 0,13 2 0,-14 1 0,6 6 0,-7-7 0,0 10 0,7 1 0,-5-11 0,4 16 0,-6-13 0,7 15 0,-5 1 0,5-7 0,-7 15 0,0-6 0,0 0 0,0 6 0,0-6 0,6 8 0,-4 0 0,4 1 0,-6-1 0,0 0 0,6 8 0,-5-6 0,5 6 0,-6 0 0,6-25 0,2 20 0,0-14 0,4 13 0,-10 5 0,11-6 0,-6-1 0,7 8 0,0-6 0,0 6 0,-1-1 0,1-5 0,0 6 0,0 0 0,0-6 0,-1 6 0,1-1 0,0-4 0,5 12 0,3-13 0,-2 13 0,5-6 0,-3 1 0,-2 5 0,5 1 0,-4 2 0,4 5 0,1-1 0,6-9 0,-5 14 0,5-9 0,-6 12 0,0 6 0,-7-4 0,5 9 0,-4-3 0,0 5 0,4 0 0,-11 0 0,5 0 0,0 0 0,-5 0 0,5 0 0,-6 0 0,0 0 0,-1 0 0,1 0 0,-1 0 0,-9 0 0,-9 5 0,-12 2 0,6 0 0,1-1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2:5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5998 24575,'24'0'0,"5"0"0,31 7 0,6 10 0,-20 0 0,2 1-563,0 0 0,1 1 563,10 4 0,2-1 0,0-3 0,1-1-556,5 5 1,1 2 555,0 0 0,-1-1 0,-11-8 0,0 0 0,7 6 0,3-1 0,3-9 0,1-1 0,0 8 0,2 1 0,8-3 0,2-2 0,-8 0 0,-1-2 0,-4-2 0,0-2 0,11-3 0,0-1 0,-3 0 0,-3-2 0,-11-2 0,1-2 0,30 1 0,-3 0 0,9 0 0,-15 0 0,1 0 0,-29 0 0,-1 0 0,25 0 0,0 0 0,-26 1 0,-1-2 0,16-1 0,2-4 0,-8-3 0,-2-3 0,-9 2 0,1 0 0,38-10 0,0-1 0,-32 6 0,-1 0 0,21-5 0,2-1 0,-8 2 0,0-1-842,1 0 0,1 0 842,1-1 0,-3 2 0,-11 4 0,-1 0 0,2-3 0,1 0 0,5-3 0,-1 1-484,-15 4 0,1 0 484,23-8 0,-2 0 0,14-3 0,-30 5 0,0-1 0,-11 8 0,-1 0 189,0-5 1,-2 0-190,38-7 0,0 1 0,-1-6 0,-9 7 0,7-1 0,-16-3 0,-11 12 0,0 1 0,17-10 0,-21 7 0,-1 1 0,13-7 1214,0-6-1214,0 7 1748,0-5-1748,0 5 0,2-16 0,19-3 0,-23 2 0,23-9 0,-27 2 771,18-4-771,-5-6 0,-27 28 0,0 0 0,28-30 0,-32 26 0,1-1 0,28-25 0,-8-4 0,6 4-766,-4-17 766,-21 31 0,1 1 0,22-29 0,-13 13 0,0-1 0,-17 23 0,0 0 0,8-14 0,0-1-310,-5 9 0,-2 2 310,18-26 0,-1-6 0,-3 8 0,-6 3 0,8-4 0,-10 12 0,-1-6 0,-2 16 375,-6-6-375,14 6 1118,-15 3-1118,14-3 670,-13-5-670,14 3 0,-4-15 0,-2 16 0,9-17 0,-8 8 0,10-11 0,0 0 0,-1 0 0,2 0 0,-1 0 0,7 0 0,-5 1 0,5-1 0,-17 23 0,-2 1 0,9-18 0,-10 23 0,0 0 0,3-16 0,17-13 0,-8 15 0,9-20 0,-11 22 0,11-17 0,-7 0 0,5 9 0,-15-5 0,4 15 0,-6-5 0,8 6 0,1-9 0,-9 9 0,-1-6 0,-4 16 0,-4-4 0,4 12 0,-7-4 0,-1 7 0,-6 0 0,4 0 0,-4 0 0,0 6 0,-2-5 0,6 0 0,-9 4 0,9-3 0,-12 6 0,6 4 0,-4-5 0,4 7 0,-6 0 0,0-6 0,0 10 0,0-9 0,0 10 0,-5-11 0,3 5 0,-9-6 0,10 7 0,-10 1 0,9-1 0,-8 0 0,8 0 0,-9-6 0,4 4 0,1-4 0,-5 0 0,9-7 0,-8 4 0,8-8 0,-8 15 0,9-10 0,-9 4 0,9 0 0,-10-4 0,9 10 0,-8-10 0,3 10 0,1-10 0,-5 10 0,5-4 0,-6 6 0,6-6 0,-5 5 0,5-5 0,-6 6 0,6-6 0,-5 4 0,10-4 0,-10 6 0,4-6 0,-5 5 0,0-6 0,0 8 0,0-1 0,0-5 0,6-3 0,-4 1 0,9 1 0,-10 0 0,9 5 0,-8-6 0,3 8 0,-5-1 0,5 0 0,-4 0 0,4 0 0,0 6 0,-3 6 0,2 12 0,-4 1 0,0 11 0,0-4 0,0 6 0,0 0 0,0 0 0,0-1 0,0 1 0,0 0 0,0 7 0,0-5 0,-5 5 0,-3-7 0,-5 7 0,-1-5 0,1 5 0,0-7 0,5 0 0,-3 0 0,3 0 0,-5 0 0,6 0 0,-4-7 0,10 5 0,-11-4 0,11 6 0,-11 0 0,11-1 0,-11 9 0,10-7 0,-4 7 0,-1-1 0,6 2 0,-6 8 0,7-1 0,-6 0 0,4 1 0,-4 0 0,6-1 0,-6 1 0,4-1 0,-4-7 0,6 6 0,-7-6 0,6 8 0,-6-8 0,1 5 0,4-5 0,-4 1 0,0 4 0,4-18 0,0 2 0,9-6 0,5 1 0,0 1 0,1 4 0,0-4 0,0 6 0,-6 0 0,4-1 0,-9-5 0,9 4 0,-9 3 0,3-5 0,-5 9 0,0-18 0,0 12 0,0-12 0,0 5 0,0-6 0,0-1 0,6 1 0,-5 0 0,10 6 0,-5-5 0,1 11 0,4-10 0,-10 10 0,10-5 0,-9 7 0,9 0 0,-10 0 0,11 0 0,-11 0 0,11 0 0,-11-7 0,5 5 0,-6-10 0,5 4 0,-3-7 0,3 1 0,-5 0 0,0 0 0,0-1 0,5 1 0,-4 0 0,4-1 0,-5 0 0,0-9 0,0-10 0,0-19 0,0-8 0,0-17 0,0 8 0,0-16 0,0 6 0,0-8 0,0 0 0,0 9 0,-6 2 0,4 8 0,-4 0 0,0 1 0,-2-1 0,0 0 0,-4 8 0,10-6 0,-10 13 0,11-13 0,-11 13 0,11-5 0,-5 7 0,0 0 0,5 0 0,-5 0 0,6 6 0,0-4 0,0 4 0,0-6 0,0 6 0,0-4 0,0 10 0,0-10 0,0 10 0,0-10 0,0 10 0,-6-10 0,5 10 0,-5-4 0,6 0 0,0 5 0,0-12 0,0 0 0,0-2 0,0-5 0,0 13 0,0-6 0,0 5 0,0 1 0,0-6 0,0 6 0,0-8 0,0 1 0,0 0 0,0 7 0,0-6 0,0 6 0,0-8 0,0 8 0,0-6 0,0 12 0,0-11 0,0 10 0,0-4 0,0 6 0,0 0 0,0 0 0,0 1 0,0-1 0,0-6 0,0-1 0,0-1 0,0-3 0,0 10 0,0-6 0,0 1 0,0 5 0,0-12 0,0 12 0,0-12 0,0 12 0,0-11 0,0 4 0,0-6 0,0 6 0,0-4 0,0 4 0,0 0 0,0-4 0,6 4 0,-5 1 0,11-6 0,-11 12 0,5-5 0,-1 6 0,-4 0 0,10-6 0,-4 4 0,0-4 0,3 6 0,-3-5 0,4 4 0,1-4 0,0 5 0,-6 0 0,5 0 0,-5 1 0,6 4 0,-6-3 0,4 3 0,-4-4 0,6-1 0,-1 6 0,0-4 0,0 9 0,-5-10 0,4 10 0,-14-5 0,8 12 0,-14 0 0,9 6 0,-10 6 0,3 1 0,1 7 0,1 8 0,0-7 0,5 14 0,-11-13 0,11 12 0,-5-12 0,0 5 0,5 1 0,-11-7 0,11 7 0,-12-1 0,12-6 0,-6 7 0,1-8 0,5 7 0,-11-5 0,11 5 0,-11 0 0,4-5 0,-6 12 0,1-12 0,5 5 0,-4-7 0,5 0 0,0 0 0,1-6 0,6 4 0,0-11 0,0 11 0,0-4 0,0 6 0,0 0 0,0 19 0,0-15 0,0 15 0,0-12 0,0-5 0,0 31 0,0-27 0,-7 36 0,5-45 0,-5 25 0,7-19 0,0 6 0,0 5 0,0-12 0,0 13 0,0-13 0,0 5 0,0 0 0,0-5 0,0 21 0,0-25 0,0 16 0,0-27 0,0 12 0,0-6 0,0 7 0,0 0 0,0-7 0,0 17 0,0-13 0,0 14 0,0-11 0,0-7 0,0 6 0,0-6 0,0 7 0,0-6 0,0 4 0,0-4 0,0 5 0,0 1 0,6 0 0,1 0 0,0 0 0,5 0 0,-11-1 0,10-5 0,-9 4 0,8-10 0,-3 10 0,0-11 0,4 5 0,-10 0 0,4 9 0,-5 1 0,0 5 0,0 4 0,0-14 0,0 6 0,0-17 0,0 0 0,0-1 0,0 1 0,0 0 0,0 0 0,0-1 0,5-5 0,1-1 0,5-5 0,0-5 0,-4 3 0,-2-3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4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61 24575,'-11'0'0,"-7"0"0,-2 0 0,-6 0 0,0 0 0,7 0 0,0 0 0,8 0 0,4 5 0,8 1 0,5 5 0,12 2 0,-5-1 0,5-5 0,0-2 0,-4-5 0,10 0 0,-11 0 0,11 0 0,-10 0 0,4 0 0,-7-6 0,1 0 0,0-6 0,-1 0 0,2-6 0,-7 5 0,0-6 0,-6 8 0,0-1 0,-5 6 0,-1 1 0,0 10 0,1 1 0,5 6 0,0 0 0,0-1 0,0 1 0,0-1 0,-5-4 0,-7-3 0,-8-4 0,-6 0 0,0 0 0,7 0 0,-6 0 0,12 0 0,-6 0 0,18 0 0,8 0 0,6 0 0,5 0 0,-7 0 0,1 0 0,0 0 0,-1 0 0,-4-4 0,-2-3 0,-10 1 0,-2-5 0,-11 4 0,5 1 0,-12 0 0,12 6 0,5 4 0,9-2 0,10 7 0,1-7 0,0 8 0,-1-9 0,1 5 0,-6-6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4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24575,'-11'0'0,"-7"0"0,5 0 0,-5 0 0,0 0 0,-2 0 0,1 0 0,1 5 0,6 2 0,5 11 0,2 1 0,5 1 0,0 4 0,0-4 0,0-1 0,0-1 0,0-6 0,5 0 0,1-1 0,12 1 0,2-5 0,0-1 0,4-6 0,-5 0 0,1 0 0,-2 0 0,-6 0 0,-1 0 0,1 0 0,-5-5 0,-2-1 0,-5-12 0,-12 4 0,4-4 0,-16 5 0,5 1 0,-7 4 0,1-3 0,6 10 0,0-5 0,7 6 0,1 0 0,4 5 0,2 1 0,5 12 0,0-5 0,5 5 0,1-6 0,6-1 0,0 1 0,0 0 0,-1-6 0,1 5 0,0-10 0,-1 4 0,-4-10 0,-2-1 0,-10 0 0,-2 1 0,-4 5 0,4 0 0,2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4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90 24575,'0'11'0,"0"1"0,5-1 0,1 1 0,6-6 0,0 0 0,-1-6 0,1 0 0,0 0 0,-1 0 0,1 0 0,-1-5 0,-4-2 0,-2-4 0,-5-8 0,0 6 0,0-11 0,0 10 0,0-4 0,-6 11 0,0-3 0,-12 8 0,-2-9 0,0 10 0,-4-5 0,10 6 0,-4 0 0,0 0 0,5 5 0,-6 2 0,7 11 0,-1 1 0,6 7 0,1-6 0,6 4 0,0-11 0,0 5 0,0-6 0,0 0 0,5-1 0,8-4 0,1-2 0,4-5 0,-7 0 0,1 0 0,0 0 0,-1 0 0,1 0 0,0 0 0,-6-5 0,-1-1 0,-5-5 0,0-1 0,-5 0 0,-1 0 0,-6 6 0,0 0 0,0 6 0,15 0 0,6 6 0,9 1 0,6 0 0,-4 4 0,-1-10 0,-1 5 0,-6-6 0,-1 0 0,1 0 0,0 0 0,-1 0 0,-4-5 0,-7 4 0,-6-4 0,-5 5 0,-1 0 0,0 0 0,0 0 0,0 0 0,6-11 0,-5 8 0,5-9 0,-1 12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5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24575,'29'0'0,"15"0"0,-7 0 0,23 0 0,-15 0 0,6 0 0,-9 0 0,1 0 0,0 0 0,-8 0 0,-2 0 0,-7 0 0,0 0 0,0 0 0,-7 0 0,-1 0 0,-6 0 0,-1 0 0,1 0 0,0 0 0,-1 0 0,1 0 0,0 0 0,-1 0 0,1 0 0,-1 0 0,0 0 0,1 0 0,-1 0 0,0 0 0,1 0 0,-1 0 0,0 0 0,1 5 0,-1 1 0,1 1 0,-1 3 0,1-9 0,0 4 0,-1 0 0,-4 2 0,3-1 0,-3 5 0,4-10 0,1 4 0,-5 0 0,3-3 0,-4 8 0,6-9 0,0 5 0,-6-1 0,5-4 0,-5 9 0,6-8 0,0 3 0,-1 0 0,1-4 0,-1 4 0,1-5 0,-1 0 0,1 0 0,0 0 0,-1 0 0,1 0 0,0 0 0,-1 0 0,1 0 0,-1 0 0,1 0 0,-1 0 0,1 0 0,0 0 0,-1 0 0,1 0 0,-1 0 0,1 0 0,-1 0 0,0 0 0,0 0 0,1 0 0,-2 0 0,-3 0 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5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24575,'15'0'0,"4"0"0,12 0 0,13 0 0,-7 0 0,21 0 0,-12 0 0,16 0 0,-9 0 0,6 0 0,-14 0 0,6 0 0,-8 0 0,-8 0 0,-2 0 0,0 0 0,-11 0 0,3 0 0,-13 0 0,0 0 0,-1 0 0,1 0 0,0 0 0,-1 0 0,0 0 0,0 0 0,0 0 0,-1 0 0,1 0 0,0 0 0,0 0 0,1 0 0,-1 0 0,1 0 0,-1 0 0,1 0 0,-1 0 0,1 5 0,-1-4 0,1 4 0,0-5 0,-1 5 0,1-3 0,6 3 0,-5 0 0,5 2 0,0-1 0,2 5 0,6-4 0,0 6 0,0-6 0,-7 4 0,5-9 0,-4 9 0,6-10 0,-7 10 0,-1-10 0,0 4 0,-4 1 0,4-5 0,-7 4 0,1-5 0,0 5 0,-1-3 0,0 3 0,0-5 0,0 0 0,0 0 0,0-5 0,-6-1 0,0-5 0,-5 0 0,0 0 0,0-1 0,0 1 0,0 5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34:5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24575,'9'-6'0,"5"1"0,17 5 0,12 0 0,2 0 0,15 0 0,-7 0 0,9 0 0,0 0 0,-9 0 0,7 0 0,-16 0 0,7 0 0,-8 0 0,-8 0 0,-2 0 0,-7 0 0,-6 0 0,-2 0 0,-7 0 0,1 0 0,0 0 0,-1 0 0,1 0 0,0 0 0,0 0 0,-1 0 0,0 0 0,1 0 0,-1 0 0,0 0 0,0 0 0,1 0 0,-1 0 0,0 0 0,0 0 0,0 0 0,1 0 0,-1 0 0,0 0 0,1 0 0,-1 0 0,0 0 0,1 0 0,-1 5 0,1-3 0,0 3 0,-1 0 0,1-4 0,-1 4 0,1-5 0,0 0 0,-1 0 0,1 5 0,0-4 0,-1 4 0,1-5 0,0 0 0,-1 0 0,1 0 0,0 0 0,0 6 0,-1-5 0,1 4 0,0-5 0,-1 0 0,1 0 0,0 0 0,-1 0 0,1 0 0,0 0 0,0 0 0,-1 0 0,1 0 0,-1 0 0,1 0 0,-1 0 0,0 0 0,0 0 0,0 0 0,0 0 0,-1 0 0,-4 0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28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1346 24575,'0'-18'0,"0"5"0,0-19 0,0 11 0,6-20 0,2 6 0,0-16 0,5-3 0,-12-8 0,13 0 0,-12-10 0,12-2 0,-5 0 0,7-7 0,0 16 0,7-6 0,-6 9 0,11 8 0,-12 3 0,10 16 0,-5 1 0,-1 8 0,4 0 0,-10 6 0,10-4 0,-4 10 0,-1-4 0,6 5 0,-6 0 0,7 0 0,0 0 0,0 0 0,0 0 0,0-1 0,-1 7 0,1-4 0,-6 4 0,4 0 0,-4-4 0,6 9 0,-1-4 0,1 0 0,0 5 0,-6-5 0,4 6 0,-4 0 0,-1 0 0,5 0 0,-10 0 0,10 0 0,-6 0 0,2 0 0,-4 0 0,-4 0 0,-6 0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3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318 112 24575,'25'0'0,"3"0"0,33 0 0,-5 0 0,36 0 0,-16 0-658,-24 0 0,1 0 658,2 0 0,-1 0 0,37 0 0,-34 0 0,1 0 0,29 0 0,-33 0 0,0 0 0,43 0 39,-2 0-39,-22 0 0,-10 0 0,-11 0 0,-17 0 0,-2 0 0,-14 0 981,-1 0-981,-6 0 296,0 0-296,0 0 0,-1 0 0,-14 0 0,-14 0 0,-9 0 0,-14 0 0,4 0 0,-6 0 0,-1 0 0,0 0 0,1 0 0,6 0 0,-5 0 0,-2 0 0,-2 0 0,-25 0 0,-6 0 0,-11 0-354,35 0 1,-1 0 353,-34 0 0,-7 0 0,-1 0 0,-2 0 0,0 0 0,43 0 0,3 0 0,-26 0-65,-5 0 65,20 0 0,8 0 0,3 0 0,16 0 0,1 0 705,14 0-705,8-5 67,6-2-67,6-4 0,12 5 0,10-6 0,13 11 0,7-12 0,1 11 0,-1-10 0,1 10 0,8-4 0,2-1 0,29 5 0,6-13-396,-35 13 0,2 2 396,-1-4 0,-1 0 0,44 4 0,-24 0 0,-1 0-1526,24 0 1526,-5 0 0,1 0 0,4 0 0,-24 0 0,1 0 0,-18 0 0,-1 0-271,1 0 1,1 0 270,-1 0 0,-1 0 0,40 0-90,-20 0 90,-2 0 704,-19 0-704,-10 0 1533,-16 0-1533,-2 0 606,-12 0-606,5 0 106,-6 0-106,-11 0 0,-1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41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24575,'25'0'0,"-4"0"0,19 0 0,-5 0 0,49 0 0,-45 0 0,59 0 0,-47 0 0,33 0 0,-11 0 0,-2 0 0,11 0 0,-15 0 0,7 0 0,-15 0 0,-14 0 0,6 0 0,-9 0 0,1 0 0,-8 0 0,-2 0 0,-7 0 0,-6 0 0,-2 0 0,-7 0 0,1 0 0,0 0 0,-1 0 0,1 0 0,-10 0 0,-10 0 0,-5 0 0,-18 0 0,9 0 0,-11 0 0,-1 0 0,-1 0 0,0 0 0,-6 0 0,-3 0 0,-1 0 0,-15 0 0,16 0 0,-16 0 0,15 0 0,-6 0 0,-1 0 0,7 0 0,-6 0 0,9 0 0,-1 0 0,0 0 0,1 0 0,-1 0 0,8 0 0,1 0 0,8 6 0,0-5 0,0 5 0,7-6 0,0 0 0,8 0 0,9 0 0,10 5 0,18-3 0,9 4 0,0-1 0,15 4 0,-13-2 0,14 6 0,0-11 0,-6 10 0,6-10 0,-9 4 0,1-6 0,-1 0 0,9 7 0,-6-5 0,15 5 0,13-7 0,-14 0 0,31 0 0,-25 0 0,9 0 0,7 7 0,-7-5 0,0 5 0,7 1 0,-17-6 0,-1 11 0,-12-11 0,-8 4 0,-8 0 0,-2-5 0,-13 5 0,-2-6 0,-7 0 0,1 0 0,-5 0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47.2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24575,'37'0'0,"19"0"0,9 0 0,-14 0 0,4 0-1026,0 0 1,2 0 1025,9 0 0,3 0-749,4 0 1,2 0 748,7 0 0,1 0 0,0 0 0,1 0 0,7 0 0,-4 0 0,-28 0 0,1 0 0,39 0 0,1 0 0,-41 0 0,-1 0 0,32 0 0,2 0 0,-18 0 0,-3 0 0,-14 0 0,0 0 48,4 0 0,0 0-48,-2 0 0,-1 0 0,-2 0 0,0 0 0,5 0 0,1 0 0,-1 0 0,-2 0 0,38 0 0,-44-1 0,-1 2 0,25 6-209,15-6 209,-18 14 0,0-7 0,7 1 0,-17 5 0,17-5 0,-7 7 0,0-6 0,-2 4 911,-10-12-911,-9 11 1669,-2-12-1669,-16 11 830,6-10-830,-13 3 251,5 1-251,-14-4 0,-1 3 0,0-5 0,-4 0 0,4 0 0,-7 0 0,1 0 0,-1 0 0,1 0 0,-1 0 0,1 0 0,0 0 0,-1 0 0,1 0 0,0 0 0,0 0 0,-1 0 0,7 0 0,-5 0 0,12 0 0,-6 0 0,7 0 0,0 0 0,0 0 0,0 0 0,-7 0 0,6-5 0,-6-3 0,1 1 0,4-5 0,-11 11 0,5-10 0,0 9 0,-4-3 0,4 0 0,-7 4 0,-9-5 0,-8 6 0,-6 0 0,-4 0 0,10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48.2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24575,'39'0'0,"5"0"0,39 0 0,-7 0-680,-24 0 0,1 0 680,44 0 0,-43 0 0,0 0 0,1 0 0,-2 0 0,35 0 0,4 0 0,-8 0 0,-7 0 443,5 0-443,-20 0 225,-16 0-225,-4 0 0,-23 0 0,-1 0 692,-6 0-692,0 0 0,-6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54.1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24575,'0'18'0,"0"-5"0,0 11 0,0-5 0,0 1 0,0 4 0,0-10 0,0 3 0,0 1 0,0-4 0,0 10 0,0-11 0,0 12 0,0-12 0,0 11 0,0-4 0,0-1 0,0 5 0,0-10 0,0 10 0,0-11 0,0 12 0,0-12 0,0 5 0,0-6 0,0-1 0,0 1 0,0 0 0,0-11 0,0-7 0,5-13 0,-3 0 0,9-5 0,-9-4 0,9 0 0,-3-12 0,5 12 0,-5-13 0,3 13 0,-9-13 0,9 13 0,-9-5 0,3 7 0,1 0 0,-4 6 0,3-5 0,-5 12 0,0-5 0,0 17 0,0 21 0,0 2 0,-6 16 0,5-12 0,-11 7 0,10-5 0,-4 13 0,0-14 0,5 7 0,-11-8 0,5-1 0,0-5 0,1-2 0,0-6 0,5-1 0,-4 1 0,5 0 0,0-1 0,0-5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0:56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5 24575,'-6'-5'0,"1"14"0,5-6 0,0 28 0,0-16 0,0 17 0,0-13 0,0 7 0,0 0 0,0-6 0,0 4 0,0-5 0,0 7 0,0-6 0,0 4 0,0-11 0,0 5 0,0 0 0,0-4 0,0 4 0,0-7 0,0 1 0,0 0 0,0 0 0,0-1 0,0 1 0,0-1 0,0 0 0,0 0 0,0 0 0,0-9 0,0-10 0,0-12 0,0-6 0,0 0 0,0-7 0,0 5 0,0-5 0,0-1 0,0 6 0,0 1 0,0 3 0,0 10 0,0-10 0,0 10 0,0-4 0,0 0 0,0 5 0,0-6 0,0 7 0,0 1 0,0-1 0,0 0 0,0 0 0,0 1 0,0 9 0,0 15 0,0 7 0,0 11 0,0 2 0,0-5 0,0 13 0,0-14 0,-13 14 0,10-6 0,-10 0 0,13 6 0,0-13 0,0 5 0,-5-14 0,4 6 0,-4-12 0,5 5 0,-6-6 0,5-1 0,-4 1 0,5-10 0,0-15 0,0-15 0,0-13 0,0-1 0,0 6 0,0-4 0,0 4 0,0-6 0,0 6 0,0-4 0,0 12 0,0 1 0,0 2 0,0 12 0,0-6 0,5 13 0,-4-5 0,9 10 0,-9 0 0,4 8 0,1 10 0,-5-3 0,5 10 0,-6-4 0,0 5 0,0-5 0,0 4 0,0-4 0,0-1 0,0 5 0,0-10 0,0 4 0,0-7 0,0 1 0,0 0 0,0-6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2:5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24575,'39'0'0,"-12"0"0,52 0 0,-37 0 0,6 0 0,5 0-1005,38 0 1005,-37 0 0,3 0 0,9 0 0,-1 0 0,-15 0 0,0 0 0,21 0 0,0 0-498,-13 0 0,0 0 498,16 0 0,-1 0 0,-21 0 0,-1 0-294,12 0 0,0 0 294,28 0 0,-26 3 0,2 2 0,-17 0 0,0 0 0,9-1 0,-1 2 0,28 9 0,9-13 0,-12 5 0,1 0 0,-1-5 0,1 6-212,-10-1 212,7-6 680,-25 6-680,13-7 1233,-24 0-1233,6 0 645,-8 0-645,-8 0 243,5 0-243,-12 0 0,13 0 0,-14 0 0,6 0 0,1 0 0,-7 0 0,7 0 0,-8 0 0,-1 0 0,1 0 0,0 0 0,0 0 0,0 0 0,0 0 0,7 0 0,-5 6 0,5-5 0,-7 5 0,0-6 0,0 0 0,-7 0 0,5 0 0,-4 0 0,0 0 0,4 0 0,-11 0 0,17 0 0,-16 0 0,9 0 0,-11 0 0,0 0 0,-1 0 0,-5 0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2:55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24575,'24'0'0,"23"0"0,9 0 0,36 0 0,-5 24-918,-28-13 0,2 1 918,0 10 0,1 1 0,4-3 0,3-1 0,5 5 0,0 0 0,-17-5 0,1 1 0,26 10 0,1 0 0,-25-9 0,-1-3 0,10 3 0,1-1 0,-5-1 0,-1-2 0,-8-3 0,0 1 0,5 3 0,1 1-104,-1-4 1,-2-1 103,-10 3 0,-1-1 0,5-6 0,-1 0 0,34 14 0,9-7 0,-12 0 0,1-1 0,0 1-135,-10-1 135,-3-7 0,-9 5 0,-1-12 1335,1 11-1335,0-11 692,0 5-692,-1 0 151,1-5-151,0 4 0,0-6 0,0 0 0,-1 0 0,1 0 0,0 0 0,0 0 0,-9 0 0,7 0 0,-16 0 0,8 0 0,-2 0 0,-5 0 0,6 0 0,0 0 0,-6 0 0,14 0 0,-14 0 0,25 0 0,-15 0 0,17 0 0,-10 0 0,-1 0 0,11 0 0,2 0 0,0 0 0,7 0 0,-17-7 0,8 6 0,-1-14 0,-7 13 0,-1-5 0,-3 7 0,-15 0 0,6 0 0,-9-6 0,1 4 0,-1-4 0,12 6 0,-8 0 0,8 0 0,-12 0 0,1-7 0,-1 6 0,1-6 0,8 7 0,-7-6 0,16 4 0,-15-4 0,14 6 0,-14-6 0,15 4 0,-7-4 0,9 6 0,0 0 0,-9 0 0,-2 0 0,0 0 0,-6 0 0,6 0 0,-9 0 0,1 0 0,-1 0 0,-7 0 0,17 0 0,-21 0 0,14 0 0,-19 0 0,-1 0 0,1-6 0,0 4 0,0-3 0,0-1 0,7 4 0,2-10 0,0 11 0,6-12 0,-6 11 0,8-11 0,-1 12 0,1-12 0,8 11 0,-7-4 0,7 0 0,-8 4 0,-8-4 0,5-1 0,-4 6 0,-1-6 0,-2 7 0,-7 0 0,0 0 0,0 0 0,-1 0 0,6-5 0,-3 4 0,-4-4 0,1 5 0,-6 0 0,1 0 0,4-6 0,-4 4 0,-1-4 0,6 6 0,-12-5 0,11 4 0,-4-4 0,-1 5 0,6 0 0,-6-6 0,1 4 0,4-4 0,-4 1 0,5 3 0,1-10 0,0 11 0,-6-5 0,4 0 0,1 0 0,2-1 0,-2 1 0,-1 6 0,-11-5 0,12 4 0,-12-5 0,5 1 0,-7 4 0,7-4 0,-4-1 0,4 5 0,-7-4 0,1 5 0,-6-5 0,4 3 0,-9-8 0,9 9 0,-9-10 0,10 10 0,-5-9 0,5 9 0,0-9 0,1 9 0,-1-9 0,0 9 0,0-9 0,1 8 0,-1-3 0,1 0 0,-1 4 0,0-4 0,1 5 0,-1 0 0,0 0 0,0 0 0,0 0 0,0 0 0,-5 0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43:0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146 438 24575,'0'-16'0,"0"3"0,5-4 0,2 5 0,4 1 0,1-1 0,0 0 0,-1 5 0,-4-3 0,3 8 0,-3-8 0,4 9 0,-4-10 0,3 5 0,-4-6 0,6 1 0,-1 4 0,-5-3 0,4 9 0,-4-10 0,6 10 0,-5-10 0,3 10 0,-4-4 0,6 5 0,0-5 0,-1 3 0,1-3 0,0 5 0,-1 0 0,1 0 0,0 0 0,-1 0 0,1 0 0,0 0 0,6 0 0,-5 0 0,11 0 0,-4 0 0,6 0 0,0-6 0,-1 5 0,-5-5 0,12 6 0,-11-6 0,12 5 0,-7-5 0,8 6 0,-7-6 0,7 5 0,-1-12 0,2 12 0,0-11 0,6 4 0,-14 0 0,7-4 0,-1 11 0,-5-11 0,5 11 0,12-12 0,-15 6 0,23-7 0,-26 6 0,6-4 0,-7 11 0,8-12 0,-7 12 0,7-6 0,-9 2 0,1 3 0,7-3 0,-5-1 0,5 4 0,-7-4 0,0 1 0,0 3 0,7-4 0,-5 6 0,5 0 0,-7 0 0,7 0 0,-5 0 0,5 0 0,-7 0 0,7 0 0,-5 0 0,5 0 0,19 0 0,-19 0 0,26 0 0,-31 0 0,13 0 0,-14 0 0,14 0 0,-6 0 0,8 0 0,-1 0 0,-7 0 0,6 0 0,-6 0 0,8 0 0,-8 0 0,5 0 0,-5 0 0,8 0 0,-8 0 0,6 0 0,-6 0 0,7 0 0,1 0 0,-1 0 0,-6 0 0,-3 0 0,12 0 0,-21 0 0,19 0 0,-23 0 0,6 0 0,-7 0 0,5 0 0,-4 0 0,6 0 0,0 0 0,0 6 0,-1-5 0,-5 5 0,4 0 0,-11-5 0,12 11 0,-12-6 0,11 1 0,-10 4 0,4-5 0,0 7 0,-5 5 0,5-5 0,1 6 0,-5-1 0,5 2 0,-7 0 0,1 4 0,-1-4 0,1 6 0,1 18 0,-1-13 0,-6 14 0,-1-19 0,-6-1 0,0-5 0,0 4 0,0-10 0,0 10 0,0-11 0,0 5 0,0-6 0,0-1 0,0 1 0,0-1 0,0 1 0,0-1 0,0 1 0,0-1 0,0 0 0,0 0 0,0 0 0,-5 1 0,-1-1 0,-6 0 0,1 0 0,-1-4 0,6 3 0,-5-9 0,5 9 0,-6-3 0,0-1 0,0 5 0,1-5 0,-1 0 0,1-1 0,-1 0 0,0-3 0,0 8 0,1-9 0,-1 5 0,0-1 0,-5 1 0,4 1 0,-4-2 0,5-5 0,0 5 0,0-4 0,1 5 0,-1-6 0,-6 5 0,4-3 0,-4 4 0,6-6 0,0 0 0,1 5 0,-1-4 0,0 9 0,0-8 0,0 8 0,0-9 0,0 5 0,0-1 0,1-4 0,-1 4 0,0 1 0,0-5 0,0 4 0,0 0 0,0-3 0,1 3 0,-1 0 0,0-4 0,0 10 0,0-10 0,5 9 0,-3-8 0,3 3 0,-5-5 0,1 5 0,-1-4 0,0 4 0,0 1 0,0-5 0,0 4 0,0-5 0,-6 6 0,5-5 0,-5 5 0,-1-6 0,6 0 0,-5 5 0,0-3 0,4 8 0,-4-9 0,0 4 0,4 1 0,-4-5 0,6 4 0,-6 1 0,5-5 0,-12 5 0,12-1 0,-11-3 0,11 3 0,-10 1 0,9-5 0,-4 5 0,6-6 0,1 0 0,-1 0 0,0 0 0,-6 0 0,4 0 0,-4 0 0,6 0 0,0 5 0,-6-4 0,5 4 0,-6-5 0,1 0 0,5 0 0,-12 0 0,12 0 0,-11 0 0,10 0 0,-10 0 0,10 0 0,-10 0 0,11 0 0,-12 0 0,0 0 0,4 0 0,-2 0 0,4 0 0,6 0 0,-5 0 0,0 0 0,4 0 0,-4 0 0,6 0 0,0 0 0,0 0 0,0 0 0,1 0 0,-1 0 0,0 0 0,-6 0 0,4 0 0,-4 0 0,6 0 0,0 0 0,0 0 0,-6 0 0,5 0 0,-5 0 0,0 0 0,-1 0 0,-1 0 0,-3 0 0,9-5 0,-4 4 0,0-4 0,5-1 0,-6 5 0,8-4 0,-8-1 0,6 4 0,-5-3 0,6 5 0,-6 0 0,4-6 0,-10 5 0,11-10 0,-12 10 0,12-4 0,-12 5 0,12 0 0,-5-5 0,-1 3 0,6-3 0,-11 5 0,10 0 0,-10 0 0,10 0 0,-9-5 0,10 3 0,-11-3 0,11 5 0,-5 0 0,6-5 0,0 4 0,0-5 0,0 6 0,0 0 0,0 0 0,0 0 0,1 0 0,-1 0 0,-6 0 0,4 0 0,-10 0 0,10 0 0,-10 0 0,10 0 0,-10 0 0,10 0 0,-10 0 0,10 0 0,-10 0 0,11 0 0,-11 0 0,5 0 0,0-5 0,1 4 0,0-10 0,-2 3 0,0 1 0,-4-5 0,10 11 0,-10-11 0,10 11 0,-10-11 0,4 11 0,0-10 0,-4 9 0,10-3 0,-10-1 0,10 5 0,-10-11 0,11 11 0,-12-11 0,12 10 0,-6-9 0,8 10 0,-1-10 0,-6 4 0,-1-5 0,0 0 0,2 0 0,5 1 0,0-1 0,1 6 0,-1-4 0,0 8 0,6-8 0,-5 3 0,4 0 0,1-3 0,-5 3 0,5-4 0,0-1 0,-5 6 0,10-5 0,-10 5 0,5-6 0,-5 1 0,4-1 0,-3 6 0,9-4 0,-10 9 0,10-9 0,-9 4 0,4-1 0,0-3 0,-4 9 0,3-10 0,-4 5 0,0-5 0,0 5 0,5-4 0,-4 9 0,4-4 0,0-1 0,-4 5 0,9-9 0,-9 9 0,9-9 0,-10 9 0,5-9 0,0 4 0,-4 0 0,9-4 0,-4 9 0,5-4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31.0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24575,'0'24'0,"0"-1"0,0 3 0,0 7 0,0 3 0,0-8 0,0 4 0,0-5 0,0 8 0,6 0 0,2 6 0,5-13 0,6 5 0,-4 0 0,3-11 0,-5 9 0,6-11 0,-6-1 0,6 6 0,-1-11 0,-4 4 0,4-6 0,-6 0 0,6 0 0,-5 0 0,5 0 0,-6 0 0,-1-1 0,7-4 0,-5 3 0,5-9 0,-6 5 0,6-1 0,-5-3 0,5 9 0,0-10 0,-4 10 0,4-10 0,0 10 0,-5-10 0,11 11 0,-11-6 0,17 7 0,-15-6 0,8 4 0,-5-10 0,-5 4 0,5 0 0,0-3 0,-5 8 0,5-9 0,-6 5 0,6-6 0,-5 5 0,5-4 0,-6 4 0,0-5 0,-1 0 0,1 0 0,0 0 0,-1 0 0,0 0 0,0 0 0,0 0 0,-1 0 0,-4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58:1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24575,'11'0'0,"-1"0"0,2 0 0,-1 0 0,0-10 0,0 7 0,1-7 0,-1 10 0,0 0 0,0 0 0,0 0 0,0 0 0,1 0 0,-1 0 0,0 0 0,-5-6 0,4 5 0,-4-4 0,6 0 0,-1 3 0,0-3 0,1 0 0,-1 3 0,0-3 0,0 5 0,0 0 0,0 0 0,0 0 0,0 0 0,0 0 0,0 0 0,0 0 0,0 0 0,0 0 0,1 0 0,-1 0 0,0 0 0,0 0 0,0 0 0,0 0 0,0 0 0,0 0 0,1 0 0,-1 0 0,1 0 0,-1 0 0,0 0 0,1 0 0,-1 0 0,1 0 0,-1 0 0,1 0 0,-1 0 0,1 0 0,0 0 0,0 0 0,-1 0 0,1 0 0,-1 0 0,1 0 0,-1 0 0,1 0 0,0 0 0,-1 0 0,1 0 0,0 0 0,-1 0 0,1 0 0,0 0 0,-1 0 0,1 0 0,6 0 0,-5 0 0,5 0 0,-6 0 0,-1 0 0,1 0 0,0 0 0,-1 0 0,1 0 0,6 0 0,-5 0 0,5 0 0,-6 0 0,0 0 0,-1 0 0,1 0 0,0 0 0,0 0 0,-1 0 0,1 0 0,0 0 0,-1 0 0,1 0 0,0 0 0,-1 0 0,1 0 0,-1 0 0,1 0 0,-1 0 0,1 0 0,-1 0 0,1 0 0,-1 0 0,1 0 0,-1 0 0,1 0 0,-1 0 0,1 0 0,-1 0 0,0 0 0,1 0 0,-1 0 0,0 0 0,0 0 0,0 0 0,1 0 0,-1 0 0,1 0 0,-1 0 0,0 0 0,1 0 0,-1 0 0,1 0 0,0 0 0,-1 0 0,1 0 0,0 0 0,-1 0 0,1 0 0,0 0 0,-1 0 0,1 0 0,0 0 0,0 0 0,5 0 0,-3 0 0,4 0 0,0 0 0,1 0 0,1 0 0,4 0 0,-11 0 0,12 0 0,-12 0 0,11 0 0,-10 0 0,10 0 0,-11 0 0,5 0 0,-6 0 0,6 0 0,-5 0 0,5 0 0,-6 0 0,-1 0 0,1 0 0,0 0 0,-1 0 0,1 0 0,0 0 0,-1 0 0,1 0 0,0 0 0,-1 0 0,1 0 0,0 0 0,-1 0 0,1 0 0,0 0 0,0 0 0,-1 0 0,1 0 0,0 0 0,4 5 0,-3-3 0,4 3 0,-5-5 0,0 0 0,-1 0 0,1 0 0,0 5 0,0-4 0,-1 5 0,1-6 0,0 0 0,-1 0 0,1 5 0,0-4 0,6 4 0,-5-5 0,5 0 0,0 0 0,-5 0 0,12 0 0,-6 0 0,1 5 0,4-3 0,-11 3 0,11-5 0,-4 0 0,6 0 0,5 0 0,-10 0 0,8 0 0,-15 0 0,10 0 0,-11 0 0,5 0 0,-6 0 0,-1 0 0,1 0 0,0 0 0,-1 0 0,1 0 0,-1 0 0,1 0 0,-1 0 0,0 0 0,-5 5 0,4-4 0,-4 4 0,5 0 0,0-4 0,0 4 0,0-5 0,0 0 0,0 5 0,0-4 0,0 4 0,0-5 0,0 0 0,-1 0 0,1 0 0,0 0 0,0 0 0,-1 0 0,1 0 0,0 0 0,0 0 0,0 0 0,0 0 0,-1 0 0,1 0 0,0 0 0,-1 0 0,1 0 0,0 0 0,0 0 0,-1 0 0,1 0 0,0 0 0,0 0 0,-5 0 0,-2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58:2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24575,'22'0'0,"2"0"0,1 0 0,1 0 0,-1 0 0,9 0 0,1 0 0,25 0 0,-4 0 0,16 0 0,-11 0 0,11 0 0,-8 0 0,8 0 0,-11 0 0,1 0 0,-8 0 0,-3 0 0,-16 0 0,-2 0 0,-7 0 0,0 0 0,0 0 0,-7 0 0,5 0 0,-10 0 0,4 0 0,-7 0 0,1 0 0,0 0 0,6 0 0,-5 0 0,5-5 0,-6 4 0,-1-4 0,7 5 0,-4 0 0,4 0 0,0 0 0,-5 0 0,11 0 0,-4 0 0,6 0 0,0 0 0,-7 0 0,5 0 0,3 0 0,1 0 0,5 0 0,1 0 0,-7 0 0,14 0 0,-6 0 0,0 0 0,6 0 0,-13 0 0,12 0 0,0 0 0,-4 0 0,8 0 0,-16 0 0,5 0 0,-7 0 0,0 0 0,-6 0 0,4 0 0,-4 0 0,6 0 0,-1 0 0,-5 0 0,4 0 0,-4 0 0,-1 0 0,6 0 0,-6 0 0,1 0 0,4 0 0,-11 0 0,12 0 0,-12 0 0,11 0 0,-11 0 0,12 0 0,-7 0 0,2 0 0,-4 0 0,-4 0 0,0 0 0,-1 0 0,1 0 0,0 0 0,-1 0 0,1 0 0,-1 0 0,0 0 0,-10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0:00:51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24575,'11'0'0,"0"0"0,1 0 0,-1 0 0,7 0 0,-5 0 0,5 0 0,0 0 0,-4 0 0,4 0 0,-7 0 0,7 0 0,-4 0 0,4 0 0,-7 0 0,7 0 0,-4 0 0,4 0 0,-7 0 0,1 0 0,0 0 0,-1 0 0,1 0 0,0 0 0,-1 0 0,1 0 0,0 0 0,-1 0 0,1 0 0,-1 0 0,1 0 0,-1 0 0,1 0 0,0 0 0,-1 0 0,1 0 0,-1 0 0,1 0 0,0 0 0,-1 0 0,1 0 0,0 0 0,-1 0 0,1 0 0,0 0 0,-1 0 0,1 0 0,0 0 0,-1 0 0,1 0 0,0 0 0,-1 0 0,1 0 0,0 0 0,6 0 0,-5 0 0,5 0 0,0 0 0,-5 0 0,12 0 0,-12 0 0,11 0 0,-4 0 0,6 0 0,-1 0 0,1 0 0,0 0 0,7 6 0,3-4 0,6 4 0,9-6 0,-6 0 0,15 0 0,-7 0 0,9 0 0,0 0 0,-1 0 0,1 0 0,-9 0 0,7 0 0,-15 0 0,6 0 0,-9 0 0,1 0 0,-1 0 0,12 0 0,-8 0 0,0 0 0,-12 0 0,-1 0 0,-5 0 0,5 0 0,-7 0 0,0 0 0,7 0 0,-5 0 0,12 0 0,-12 0 0,13 0 0,-6 0 0,7 0 0,1 0 0,-1 0 0,9 0 0,-6 0 0,6 0 0,0 0 0,-6 0 0,15 0 0,-16 0 0,16 0 0,4 0 0,-9 0 0,7 0 0,-20 0 0,1 0 0,-8 0 0,5 0 0,-12 0 0,13 0 0,-13 0 0,5 0 0,-7 0 0,7 0 0,-5 0 0,12 0 0,-12 0 0,13 0 0,-14 0 0,14 0 0,-13 0 0,12 0 0,-12 0 0,13 0 0,-6 0 0,7 0 0,1 0 0,11 0 0,-9 0 0,9 0 0,-11 0 0,-1 0 0,1 0 0,-1 0 0,1 0 0,0 0 0,-1 0 0,1 0 0,-1 0 0,-7 0 0,6 0 0,-6 0 0,7 0 0,9 0 0,-6 0 0,6 0 0,0 0 0,-6 0 0,15 0 0,-16 0 0,16 0 0,-15 0 0,6 0 0,19 0 0,-21 0 0,21 0 0,-19 0 0,-6 0 0,6 0 0,-9 0 0,1 0 0,-1 0 0,-6 0 0,4 0 0,-5 6 0,0-4 0,6 4 0,-13-6 0,12 6 0,-4-4 0,6 11 0,1-12 0,-1 5 0,1-6 0,-1 7 0,1-6 0,-1 6 0,1-7 0,-8 0 0,5 0 0,-12 0 0,5 0 0,-7 0 0,8 0 0,-7 0 0,26 0 0,-16 0 0,17 0 0,-11 0 0,-1 0 0,-6 0 0,4 0 0,-5 0 0,0 0 0,6 0 0,-6 0 0,0 0 0,6 0 0,-13 0 0,12 0 0,-4 0 0,6 0 0,1 0 0,-1 0 0,-7 0 0,6-7 0,-6 6 0,8-6 0,-1 7 0,12-6 0,-16 5 0,14-11 0,-24 10 0,5-10 0,-7 10 0,0-3 0,0-1 0,0 4 0,-1-3 0,-5 5 0,-2-6 0,0 5 0,-5-4 0,5 5 0,-6 0 0,0 0 0,-1 0 0,1 0 0,0 0 0,-1 0 0,1 0 0,0 0 0,-1 0 0,0 0 0,0 0 0,-4-5 0,-14 4 0,-8-4 0,1 5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32.7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24575,'0'15'0,"0"20"0,0 8 0,0 40 0,0-7-1000,0-13 0,0 5 1000,0-6 0,0 4 0,0 22 0,0 2-778,0-6 1,0 0 777,0 7 0,0-3 0,0-29 0,0 0-480,0 19 1,0-3 479,0 19 0,0-28 0,0 1 0,0-12 0,0-2 0,0 44-269,0-3 269,0-20 0,0-2 1258,0-11-1258,0-7 2039,0 5-2039,6-14 1141,-5 6-1141,12-8 345,-5-1-345,6 1 0,0-8 0,-1-2 0,0-7 0,0 0 0,-1-7 0,1 6 0,-1-12 0,0 5 0,1 0 0,5-4 0,-4 10 0,10-9 0,-10 3 0,11-5 0,-6-1 0,12 6 0,-4-4 0,4 4 0,-5-5 0,-6 0 0,4-6 0,-4 4 0,5-4 0,1 0 0,0 4 0,0-9 0,0 9 0,-7-9 0,6 9 0,-6-9 0,1 9 0,4-10 0,-11 9 0,5-8 0,0 9 0,-4-10 0,4 5 0,-7-1 0,1-4 0,0 4 0,0 1 0,-1-5 0,1 9 0,0-8 0,-1 3 0,0-5 0,0 0 0,0 0 0,0 0 0,0 0 0,-5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19:05:1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24575,'0'-6'0,"0"1"0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0:22:5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24575,'30'0'0,"3"0"0,18 0 0,23 0 0,2 0-430,-23 0 1,0 0 429,33 0 0,-27 0 0,-1 0 0,22 0 0,-23 0 0,1 0 0,29 0 0,-33-4 0,0 0 0,43 2 0,-3-13 0,-20 13 212,-2-6-212,-10 8 0,-9-6 0,7 4 0,-7-11 0,0 11 647,7-12-647,-16 13 0,16-13 0,-15 12 0,14-12 0,-14 13 0,6-13 0,0 13 0,-6-6 0,6 1 0,-9 4 0,1-4 0,0 0 0,-1 4 0,1-4 0,-1-1 0,9 6 0,-6-6 0,-1 7 0,-4 0 0,-5 0 0,8-6 0,-8 4 0,-2-4 0,-7 6 0,7 0 0,-11 0 0,10 0 0,-13 0 0,1 0 0,4 0 0,-11 0 0,5 0 0,-6 0 0,0 0 0,-1 0 0,6 0 0,-4 0 0,3 0 0,-19 0 0,6 0 0,-13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0:22:5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24575,'33'0'0,"-2"0"0,38 0 0,7 0 0,-8 0 0,22 0 0,-14 0-559,11 0 559,7 0 0,0 0 0,-7 0 0,-34 0 0,-1 0 0,24 0 0,-25 0 0,1 0 0,35 0 0,10 0 0,-2 0 0,-12 0 0,1 0 0,-10 0 0,-3 0 138,-17 7-138,-3-6 0,-9 5 0,1-6 0,-8 0 0,-2 0 421,-7 6-421,0-4 0,0 3 0,0-5 0,0 6 0,-1-4 0,1 3 0,8 2 0,-7-6 0,7 6 0,-1-7 0,2 6 0,0-5 0,6 6 0,5-1 0,-8-4 0,15 10 0,-26-10 0,7 10 0,-9-11 0,1 11 0,-6-11 0,4 11 0,-4-11 0,-1 5 0,-1-1 0,-6-4 0,6 10 0,-5-9 0,5 3 0,-6 1 0,0-5 0,-1 9 0,1-4 0,-1 1 0,-10-2 0,-2-5 0,-10 0 0,0 0 0,5 0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0:23:00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24575,'17'0'0,"39"0"0,-6 0 0,42 0 0,-18 0-1150,20 0 1150,-40 0 0,1 0 0,6 0 0,1 0 0,1 0 0,-3 0 0,40 0 0,-8 0 0,-30 0 0,-1 0 0,26 0 0,-22 0 0,1 0 0,30 0 0,-40 0 0,0 0 0,-4 0 0,-1 0 0,1 0 0,0 0 0,32 0-40,-7 0 40,15 0 0,-36 0 0,13 0 0,-24 0 0,-2 0 0,-2 0 855,-13 0-855,5 0 335,-7 0-335,0 0 0,0 0 0,-7 0 0,6 0 0,-12 0 0,11 0 0,-11 0 0,5 0 0,-6 0 0,0 0 0,-1 0 0,7 0 0,-4 0 0,4 0 0,-7 0 0,1 0 0,0 0 0,-1 0 0,1 0 0,-1 0 0,-5 0 0,-1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15:2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1623 47 24575,'-17'0'0,"4"0"0,-19 0 0,11 0 0,-13 0 0,1 0 0,-14 0 0,1 0 0,-17 0 0,19 0 0,-8 0 0,1 0 0,6 0 0,-6 0 0,8 0 0,0 0 0,1 0 0,-12 0 0,15 0 0,-6 0 0,12 0 0,5 5 0,-5-3 0,6 9 0,1-9 0,0 9 0,0-9 0,7 3 0,-6 1 0,12-4 0,-12 9 0,12-9 0,-12 3 0,12 1 0,-12-5 0,6 10 0,-7-10 0,6 10 0,-5-10 0,6 10 0,-7-9 0,6 9 0,-5-10 0,6 10 0,-7-10 0,6 10 0,-5-4 0,6 0 0,-1 4 0,2-4 0,0-1 0,4 4 0,-10-3 0,15 5 0,-7-5 0,9 4 0,-5-5 0,6 6 0,-5 0 0,10-1 0,-5 1 0,6 0 0,0-1 0,0 1 0,0 0 0,0-1 0,0 1 0,0 0 0,0-1 0,0 1 0,0-1 0,0 1 0,0 0 0,0-1 0,0 1 0,0-1 0,0 0 0,0 1 0,0-1 0,0 1 0,0 0 0,0-1 0,0 1 0,0 0 0,6-1 0,-5 1 0,9-1 0,-4 1 0,1-1 0,3 1 0,-4-6 0,1 4 0,3-8 0,-3 3 0,-1 0 0,5-4 0,-5 5 0,6-6 0,0 0 0,-1 0 0,1 0 0,-1 0 0,1 0 0,-1 0 0,1 0 0,0 0 0,-1 0 0,1 0 0,6 0 0,-5 0 0,12 0 0,-12 0 0,11 0 0,-10 0 0,10 0 0,-11 0 0,11 0 0,-10 0 0,10 0 0,-11 0 0,5 0 0,0 0 0,-5 0 0,5 0 0,0 0 0,-4 0 0,4 0 0,0 5 0,-5-3 0,5 9 0,-7-10 0,7 4 0,-4 0 0,4-3 0,-7 8 0,1-9 0,6 10 0,-5-9 0,5 9 0,-6-10 0,6 4 0,-5 0 0,12-3 0,-12 3 0,11 1 0,-11-5 0,12 5 0,-12-6 0,11 6 0,-10-5 0,4 5 0,-7-1 0,1-4 0,6 5 0,-5-1 0,5-4 0,-6 9 0,6-8 0,0 8 0,2-9 0,3 10 0,-10-9 0,11 9 0,-10-9 0,10 4 0,-11-1 0,5-4 0,0 10 0,-4-10 0,10 11 0,-5-11 0,1 5 0,-2-6 0,0 6 0,-5-5 0,11 5 0,-10-1 0,4-4 0,-7 5 0,1-6 0,6 0 0,-5 5 0,5-4 0,-6 4 0,0-5 0,-1 0 0,13 6 0,-10-4 0,9 3 0,-5-5 0,-4 0 0,4 0 0,0 0 0,-5 6 0,11-5 0,-4 4 0,6 1 0,0-5 0,-1 5 0,1 0 0,0-5 0,0 11 0,7-11 0,-5 11 0,5-5 0,-7 0 0,0 4 0,0-9 0,7 10 0,-5-11 0,5 12 0,-7-6 0,11 0 0,-8 4 0,8-9 0,-11 4 0,0-1 0,0-3 0,0 4 0,0-6 0,-7 0 0,6 0 0,-6 0 0,1 0 0,4 0 0,-4 0 0,-1 0 0,6 0 0,-6 0 0,1 0 0,4 0 0,-11 0 0,12 0 0,-12 0 0,11 0 0,-4 0 0,11 0 0,-4 0 0,4 0 0,-5 0 0,0 0 0,-1 0 0,1 0 0,0 0 0,0 0 0,0 0 0,7 0 0,-12 0 0,11 0 0,-12 0 0,-1 0 0,5 0 0,-4 0 0,0 0 0,4 0 0,-5 0 0,7 0 0,-6 0 0,4 0 0,-4 0 0,6 0 0,-1-6 0,1 4 0,0-9 0,0 9 0,0-10 0,19 5 0,-7-6 0,8-1 0,-5 6 0,-6-4 0,8 11 0,-1-12 0,1 5 0,-1 0 0,1-5 0,-1 12 0,1-6 0,-8 7 0,6-6 0,-6 4 0,0-4 0,5 6 0,-12 0 0,13 0 0,-13-6 0,12 5 0,-12-5 0,13 6 0,-14-6 0,33-2 0,-20 1 0,21 0 0,-26 7 0,6-6 0,-6 4 0,8-4 0,-1 6 0,1 0 0,-1 0 0,1 0 0,-1 0 0,1 0 0,-1 0 0,9 0 0,-6 0 0,15 0 0,-16 0 0,16 0 0,-7 0 0,0 0 0,7 0 0,-7 0 0,1 0 0,-3 0 0,0 0 0,-6 0 0,6 0 0,-9 0 0,9 0 0,13 0 0,-9 0 0,7 6 0,-20-4 0,1 10 0,-1-10 0,1 4 0,8 1 0,-6-5 0,6 5 0,0 0 0,-7-6 0,16 6 0,-15-7 0,6 0 0,-9 0 0,1 0 0,8 0 0,-6 6 0,6-4 0,-16 4 0,6-6 0,5 0 0,0 0 0,8 0 0,-19 0 0,5 7 0,-12-6 0,13 5 0,-6-6 0,0 6 0,6-4 0,-6 3 0,7 2 0,1-6 0,-1 12 0,1-12 0,8 6 0,-6-7 0,6 0 0,-9 0 0,1 0 0,-1 0 0,1 0 0,-1 0 0,1 0 0,-8 0 0,6 0 0,-13 0 0,12 0 0,-12 0 0,5 0 0,12 0 0,-14 0 0,13 0 0,-10 0 0,-7 0 0,7 0 0,-1 0 0,-5 0 0,12 0 0,-5 0 0,8 0 0,-1 0 0,1 0 0,-1 0 0,1 0 0,-1 0 0,1 0 0,0 0 0,-1 0 0,1 0 0,-1 0 0,0 0 0,1 0 0,-1 0 0,10 0 0,-8 0 0,26-7 0,-14-1 0,7 0 0,-12 1 0,-8 1 0,-1 4 0,1-4 0,-1 6 0,1-7 0,-1 6 0,-7-6 0,6 1 0,-6 4 0,8-4 0,-1 0 0,1 4 0,-1-4 0,1-1 0,-1 6 0,-6-12 0,4 12 0,-5-5 0,8 0 0,-8 4 0,-2-4 0,-7 6 0,0-6 0,7 4 0,8-3 0,-5 5 0,2 0 0,-12 0 0,8 0 0,-7 0 0,14 0 0,-13 0 0,12 0 0,-12 0 0,13-7 0,-6 6 0,7-6 0,-7 7 0,6 0 0,-13-6 0,13 5 0,-14-5 0,7 6 0,-1-6 0,-5 4 0,5-4 0,-7 6 0,0-6 0,-1 5 0,1-11 0,12 5 0,-16-1 0,14-3 0,-23 4 0,5-5 0,0-1 0,-5 1 0,5 0 0,-6 0 0,0 0 0,0-6 0,0 4 0,1-10 0,-7 10 0,0-10 0,-6 10 0,0-10 0,0 4 0,0-6 0,0 0 0,0 0 0,0 0 0,0 0 0,0 0 0,-11 0 0,-4 0 0,-32-21 0,9 15 0,-18-16 0,21 26 0,-6-4 0,6 10 0,-1-4 0,-5 12 0,13-3 0,-12 9 0,-4-11 0,-1 12 0,-15-6 0,7 7 0,-19 0 0,-2 0 0,-10 0-263,31 0 0,-1 0 263,-25 0 0,28 0 0,-3 0 0,-1 0 0,1 0-498,3-1 1,-2 2 497,-19 3 0,-1 0 0,17-3 0,1 0 0,-10 8 0,-1-1 0,5-6 0,0-2 0,7 4 0,-3 0 0,-26-3 0,-6-2 0,-1 1 0,-3 0 0,-2 0 0,-2 0-668,27 0 0,-2 0 0,6 0 668,-5 0 0,4 0 0,-8 0 0,2 0-418,4 0 0,3 0 418,9 0 0,1 0 0,-3 0 0,1 0 0,3 0 0,1 0 0,-2 0 0,1 0 0,-6 0 0,2 0 0,4 0 0,1 0 0,0 0 0,0 0 0,0 0 0,0 0 36,-43 0-36,44 0 0,1 0 0,-46 0 0,1 0 0,44 0 0,1 0 0,-46 0 0,1 0 0,44 0 0,1 0 0,-35 0 0,-7 0 0,10 0 0,0 0 0,10 0 847,2-6-847,-17-3 0,29 0 0,-19 2 0,28 0 2010,13 6-2010,-11-6 987,14 0-987,-8 6 481,0-5-481,1-1 0,-1 6 0,0-6 0,1 7 0,-1 0 0,-8 0 0,6-6 0,-6 4 0,0-4 0,6 6 0,-15 0 0,7-7 0,-1 5 0,-6-5 0,7 7 0,0-6 0,-7 4 0,6-4 0,-8 6 0,-37 0 0,28 0 0,-28 0 0,27 0 0,-2 0 0,0 0 0,-8 0 0,18 0 0,-17 0 0,16 0 0,-7 0 0,10 0 0,0 0 0,0 0 0,0 0 0,9 0 0,-7 0 0,15 0 0,-6 0 0,8 0 0,-8 0 0,6 0 0,-6 0 0,8 0 0,8 0 0,-6 0 0,-13 0 0,14 0 0,-20 0 0,25 0 0,-1 0 0,3 0 0,-1 0 0,7 0 0,-14-7 0,13 6 0,-6-5 0,1-1 0,5 6 0,-13-6 0,13 1 0,-13 5 0,14-5 0,-14 6 0,13 0 0,-6 0 0,1 0 0,5 0 0,-5 0 0,6 0 0,-6 0 0,5 0 0,-5 0 0,7 0 0,0 0 0,-8 0 0,-5 0 0,-5 0 0,4 0 0,0 0 0,12 0 0,-22 0 0,13 0 0,-14 0 0,8 0 0,0 0 0,8 0 0,-6 0 0,6 0 0,-1 0 0,3 0 0,0 0 0,5 0 0,1 0 0,2 0 0,5 0 0,1 0 0,0 0 0,7 0 0,1 0 0,-1 0 0,0 0 0,0 0 0,0 0 0,6 0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18:4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24575,'17'0'0,"31"0"0,-6 0 0,21 0 0,6 0 0,7 0 0,11 0-869,7 0 869,-41 0 0,0 0 0,36 0 0,-25 0 0,0 0 0,-13 0 0,-2 0 0,51 0 0,-29 0 0,0 0 0,26 0 0,-34 0 0,1 0 0,-6 0 0,-1 0 0,-7 0 0,2 0 0,9 0 0,1 0 0,-2 0 0,0 0 0,-6 0 0,0 0 0,0 0 0,-1 0 0,45 0 0,-4-7 0,-11 5 0,1-13 0,0 13 0,-1-13 0,-9 13 5,7-13-5,-7 13 0,10-13 0,-10 14 0,7-14 0,-17 13 0,8-6 0,-10 8 0,0-7 0,-9 6 649,25-6-649,-36 7 215,26 0-215,-40 0 0,13 0 0,-13 0 0,5 0 0,-7 0 0,-1 0 0,1 0 0,7 0 0,-11 0 0,10 0 0,-13 0 0,7 5 0,0 3 0,-7-1 0,6-2 0,-12 1 0,11-5 0,-10 4 0,4 0 0,-7-3 0,7 3 0,1-5 0,0 0 0,-2 0 0,-6 0 0,1 0 0,-1 0 0,1 0 0,-6 0 0,-1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18:52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5224 1 24575,'-25'0'0,"-3"0"0,-7 0 0,-24 0 0,-10 0 0,-18 0-692,35 0 0,-1 0 692,-2 0 0,0 0 0,1 0 0,-3 0 0,-9 0 0,0 0 0,16 0 0,0 0 0,-8 0 0,-1 0 0,4 0 0,0 0 0,1 0 0,-3 0 0,-9 0 0,0 0 0,11 0 0,-1 0 0,-4 0 0,0 0-264,-37 0 264,44 0 0,1 0 0,-35 0 0,34 0 0,1 0 0,-35 0 0,22 0 0,0 0 0,-18 0 0,20 0 0,-1 0 0,-24 0 0,-9 15 0,2 3 0,11 16 0,1 7 0,8-7 0,-6 14 0,14-7 0,19-6 0,0 1 0,-24 19 0,23-15 0,-1 0 0,9-8 0,2-2 0,-32 31 0,27-21 0,0 0 0,-17 21 0,15-15 0,-1 1-616,11-7 0,-1 0 616,-16 13 0,1 2 0,11-3 0,1 1 0,-8 0 0,1 2 0,13-1 0,2 1 0,-6 2 0,1 2 0,7 2 0,1 2 0,-11 7 0,1 2-888,7 2 0,1 1 888,-5 2 0,2 1 0,7 4 0,1 1 0,-4-1 0,1 0 0,6 0 0,2 0 0,-4 0 0,0 0 0,4 0 0,1 0 0,-1 7 0,0 1-650,-1 0 1,1 2 649,6-27 0,1 0 0,-1 1 0,1-1 0,0 1 0,-1-1 0,-3-1 0,0 0 0,0 4 0,-4 24 0,1 6 0,-1-5 0,2-18 0,0-4 0,1 1 0,1 7 0,1 0 0,1-4 0,0 6 0,2-6-227,4-19 1,2 0 226,3 11 0,0 0 0,-4-5 0,1-1 333,7-6 0,0-1-333,-7 40 0,8-10 0,0-10 1653,0-11-1653,0-12 2429,0-8-2429,0-15 1225,0 4-1225,0-19 435,0 5-435,-5-6 0,3 0 0,-3-1 0,5 0 0,5 0 0,1-4 0,6 3 0,-1-4 0,7 6 0,33 46 0,-29-19 0,2 10 0,-5 6-448,-19 24 448,2-26 0,4 2-506,6 5 1,3 0 505,3 1 0,4 1-865,11 11 0,3 1 865,-7-5 0,2 0 0,9 8 0,-1-2 0,-14-18 0,0-1-449,12 7 1,0-2 448,-13-11 0,0-2 0,12 10 0,2-1 0,-10-8 0,-1-1 0,4 2 0,0-2-42,19 36 42,7-8 0,-6-11 0,6 0 0,-10-17 870,1 8-870,-2-10 1723,10 2-1723,-8-1 1037,8 1-1037,-12-9 498,12 7-498,-9-8 0,17 12-967,16 11 967,-35-29 0,4 1 0,6 0 0,2 1 0,0 3 0,0 0 0,-2-8 0,-1-2 0,-4 5 0,1-1 0,1-4 0,1-1 0,-5 1 0,1-1 0,5-3 0,0 0 0,-5 2 0,-1 0-143,-1-6 0,0-2 143,37 17 0,-10-4 0,-24-17 0,-1-1 0,20 12 0,11-3 0,-20-5 0,-7-2 0,9 2 952,0-1-952,0 1 301,-9-2-301,7-5 0,-7 4 0,0-11 0,7 11 0,-15-11 0,6 5 0,-9-7 0,-7 0 0,-1 0 0,-9 0 0,1 0 0,-6 0 0,4 0 0,-11 0 0,5 0 0,-6 0 0,-1 0 0,1 0 0,0 0 0,11 0 0,-8 0 0,8 0 0,-12 0 0,1 0 0,0 0 0,-1 0 0,1 0 0,0 0 0,-1 0 0,1 0 0,6 0 0,-5-5 0,5 3 0,-6-3 0,0 0 0,-1 4 0,1-5 0,0 6 0,-1 0 0,1-5 0,-1 4 0,-4-10 0,3 10 0,-9-9 0,4 4 0,-5-5 0,0 0 0,0 0 0,0-1 0,0 1 0,-11-2 0,2-5 0,-16-2 0,-2-8 0,-1 2 0,-13-2 0,6 0 0,-2-6 0,-4 4 0,5-5 0,1 7 0,1 1 0,1 6 0,5-3 0,-6 3 0,1 0 0,5-4 0,-5 10 0,7-9 0,0 3 0,0-5 0,-8-1 0,5-7 0,-14-4 0,5-7 0,-1 0 0,-15-2 0,22 3 0,-24-13 0,17 10 0,-1-7 0,3 10 0,10 8 0,5-5 0,4 20 0,4-11 0,2 19 0,0-6 0,5 8 0,2-1 0,5 6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18:5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870 1 24575,'-5'3'0,"-17"15"0,-10 26 0,-37 27-1343,33-35 1,-1 1 1342,-14 9 0,-3 1 0,6-3 0,1-2 96,5-5 0,1 0-96,1-2 0,2 0 0,-20 21 0,-9 3 0,10-9 593,11-5-593,19-25 0,9-2 0,6-6 338,1-6 0,4 0 0,2-6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32:3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24575,'3'6'0,"0"-1"0,26-5 0,-13 0 0,15 0 0,-11 0 0,13 0 0,-12 0 0,11 0 0,-19 0 0,12 0 0,-6 0 0,7 0 0,-6 0 0,4 6 0,-11 0 0,5 6 0,-6 0 0,0 0 0,-1-1 0,1 1 0,0 0 0,-1 0 0,2 6 0,-1-5 0,-5 11 0,-2-4 0,-5-1 0,0 6 0,0-6 0,0 7 0,0-6 0,0 4 0,0-5 0,0 1 0,0 4 0,-6-10 0,-1 10 0,-5-11 0,0 5 0,-6 0 0,4-5 0,-4 5 0,0-5 0,4-2 0,2 2 0,1-2 0,14-4 0,-2-2 0,17-5 0,-5 0 0,11-6 0,-10-1 0,10 0 0,-11 2 0,5 5 0,-6 0 0,-1 0 0,-4 5 0,-2 1 0,-5 5 0,0 1 0,0 0 0,0-1 0,0 1 0,-6-1 0,-1 7 0,1 1 0,-5 1 0,9-2 0,-3-6 0,0-1 0,3 1 0,-3 0 0,5 4 0,-6 4 0,-1 4 0,0 2 0,1-6 0,0 4 0,5-11 0,-5 12 0,1-12 0,3 5 0,-3 0 0,5-5 0,0 5 0,0-6 0,-5 0 0,3-1 0,-3 1 0,5 0 0,0-1 0,-5 1 0,4-1 0,-9-4 0,9 3 0,-9-9 0,3 4 0,-4 1 0,-1-5 0,0 4 0,1-5 0,-1 0 0,0 0 0,0 0 0,1 0 0,-1 0 0,0 0 0,0 0 0,11 0 0,7 0 0,6 0 0,4 0 0,-4 0 0,-1 0 0,0 0 0,1 0 0,-1 0 0,0 0 0,0-5 0,0 4 0,1-4 0,-1 5 0,1 0 0,-1 0 0,0-5 0,1 3 0,-1-3 0,1 5 0,0-5 0,0 4 0,-1-10 0,1 10 0,0-5 0,-1 1 0,1 4 0,0-4 0,-1-1 0,1 5 0,0-4 0,6 5 0,1 0 0,15 0 0,-7 0 0,7 0 0,-1 0 0,2 0 0,7 0 0,1 0 0,0 0 0,-1 0 0,1 0 0,-1 0 0,1 0 0,-1 0 0,1 0 0,-1 0 0,1 0 0,8 7 0,-7-6 0,16 13 0,-7-12 0,9 11 0,0-11 0,10 12 0,-8-5 0,7 0 0,-9 5 0,0-6 0,0 8 0,-9-1 0,-2-7 0,0 5 0,-6-5 0,6 7 0,19 0 0,-21-1 0,30 1 0,-26 0 0,9 1 0,10 0 0,1-8 0,11 7 0,0-13 0,-1 13 0,1-13-450,0 12 450,-1-4 0,1-1 0,-1 6 0,1-6 0,-10 7 0,-3 0 0,-9-1 0,21 2 0,-32-2 0,27 1 0,-32-2 0,25 2 0,-15-1 0,13 1 450,3 11-450,-14-9 0,20 10 0,-33-14 0,6 1 0,-16-1 0,6 0 0,-13 5 0,5-5 0,-7 5 0,0-6 0,0 0 0,-1 0 0,1-6 0,0 4 0,0-9 0,0 9 0,0-9 0,-1 9 0,1-9 0,0 9 0,0-4 0,7 1 0,2 4 0,1-5 0,4 1 0,4 4 0,1-4 0,33 7 0,-20 0 0,23-7 0,-28 5 0,7-11 0,-16 4 0,7 0 0,-8-4 0,0 10 0,-1-10 0,-7 10 0,6-11 0,-6 11 0,7-10 0,1 4 0,-1-6 0,1 0 0,-8 6 0,6-5 0,-14 5 0,7 0 0,-1-5 0,-6 5 0,7 0 0,-1-5 0,-5 5 0,12 0 0,-4-4 0,-1 10 0,14-11 0,16 5 0,1 1 0,6-5 0,-12 5 0,-7-7 0,18 0 0,-6 0 0,6 0 0,1 0 0,2 0 0,-1 0 0,-20 0 0,-2 0 0,19 0 0,-19 0 0,2 0 0,44 0 0,-26 0 0,-19 0 0,-2 0 0,6 0 0,15 0 0,-18 0 0,7 0 0,-16 0 0,0 0 0,-11 0 0,-13 0 0,4 0 0,-11 0 0,5 0 0,-1 0 0,-4 0 0,4 0 0,-5 0 0,-1-6 0,-5 0 0,0-5 0,-6 0 0,0 0 0,0 0 0,0-1 0,0 1 0,0-1 0,0 0 0,0 0 0,0 0 0,0-6 0,0 5 0,0-6 0,0 1 0,0-1 0,0-1 0,0 2 0,0 0 0,-6 4 0,5-4 0,-4 6 0,5 0 0,0 0 0,0 0 0,0 1 0,0-1 0,0 0 0,0 0 0,0 0 0,0 0 0,0 0 0,0 1 0,0-1 0,5 6 0,1-5 0,6 10 0,0-10 0,-6 5 0,5-1 0,-5-3 0,6 3 0,0 1 0,-1-5 0,7 4 0,2-6 0,-1 6 0,6-5 0,-6 11 0,7-5 0,7 0 0,-5 4 0,5-4 0,0 6 0,-5 0 0,5 0 0,-7 0 0,8 0 0,-13 0 0,11 0 0,-13 0 0,7 0 0,-6 0 0,-2 0 0,-7 0 0,1 0 0,0 0 0,-10 0 0,-15 6 0,-8 1 0,-10 6 0,-3 0 0,7 0 0,-1 0 0,4 0 0,4 5 0,1-4 0,-6 10 0,11-4 0,-4-1 0,-1 6 0,5-6 0,-4 1 0,5 4 0,0-5 0,0 7 0,1-6 0,4-2 0,-3 0 0,10-5 0,-10 5 0,9 0 0,-3-5 0,5 5 0,0-6 0,0 0 0,0 0 0,0-1 0,0 1 0,0-1 0,5 1 0,1-6 0,6-1 0,6-5 0,-5 0 0,11 0 0,-4 0 0,-1 0 0,-1 0 0,0 0 0,-4 0 0,4 0 0,-7 0 0,1 0 0,0 0 0,-1 0 0,1 0 0,0 0 0,-6 4 0,-1 3 0,-5 4 0,0 1 0,-11 0 0,3 0 0,-11 6 0,1-4 0,3 10 0,-3-10 0,5 10 0,7-4 0,-7 13 0,6-5 0,-1 5 0,2 0 0,6-6 0,0 32 0,0-27 0,0 36 0,0-38 0,0 28 0,0-29 0,0 29 0,0-28 0,0 19 0,6-21 0,1 5 0,6-13 0,-1-2 0,-1-6 0,1-1 0,0-4 0,0-2 0,-1-5 0,1 0 0,0 0 0,-1 0 0,1 0 0,-1 0 0,0 0 0,0 0 0,1 0 0,-1 0 0,-5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3T20:31:35.1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 1 24575,'0'39'0,"0"25"0,0 35-1732,0-45 0,0 3 1732,0 22 0,0 1 0,0-9 0,0 1 0,0 16 0,0 2-824,0 0 0,0-1 824,0-6 0,0 1 0,0 14 0,0-3 0,0-28 0,0-2-1,-4 13 0,-1 0 1,0-14 0,-1-3 0,-3 2 0,-1 1 0,4 3 0,1-1-339,-11 31 339,15-3 0,-14-10 0,13-10 0,-6-3 1459,8-9-1459,-7 0 2152,6-9-2152,-6-2 1389,7-8-1389,0-1 453,0 1-453,0-8 0,0 6 0,0-6 0,0 7 0,0 1 0,0-1 0,0 9 0,0 2 0,7 9 0,1 0 0,8 9 0,0-7 0,0 8 0,-1-1 0,0-15 0,1 13 0,-1-16 0,0 9 0,0-9 0,7 26 0,-6-30 0,5 21 0,-7-27 0,0-1 0,0-7 0,0 6 0,-1-13 0,1 12 0,-1-12 0,1 13 0,-1-14 0,7 14 0,-5-13 0,5 12 0,-1-12 0,-4 5 0,10-7 0,-4 8 0,-1-7 0,6 7 0,-12-9 0,22 13 0,-19-9 0,19 8 0,-22-18 0,10 6 0,-10-12 0,4 5 0,0-6 0,-5 0 0,5 0 0,-7 0 0,1 0 0,0-1 0,-1 1 0,1 0 0,0-1 0,0-4 0,-1 3 0,1-3 0,0 4 0,-1-4 0,1 3 0,-1-4 0,1 1 0,-1-2 0,1 0 0,-1-4 0,0 4 0,-4 0 0,3-4 0,-4 4 0,0 1 0,4-5 0,-4 4 0,5-5 0,-5 0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32:45.2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1 138 24575,'66'0'0,"-21"0"0,55 0 0,-62 0 0,62 0 0,-42 0 0,16 0 0,-3 0 0,-18 0 0,7 0 0,-7 0 0,1 0 0,-11 0 0,-2 0 0,-13 0 0,5 0 0,-7 0 0,0 0 0,-7 0 0,5 0 0,-10 0 0,10 0 0,-11 0 0,12 0 0,-12 0 0,11 0 0,-11 0 0,5 0 0,0 0 0,-4 0 0,10 0 0,-11 0 0,5 0 0,-6 0 0,6 0 0,-5 0 0,5 0 0,0 0 0,-5 5 0,12-4 0,-12 4 0,11 1 0,-4-5 0,6 5 0,-7-6 0,6 6 0,-6-5 0,7 5 0,0-6 0,7 0 0,-5 0 0,5 0 0,-7 6 0,7-5 0,-5 5 0,5-6 0,1 0 0,-7 0 0,7 0 0,10 0 0,-13 0 0,14 6 0,-26-5 0,6 5 0,-6-6 0,1 0 0,4 0 0,-11 0 0,5 0 0,0 0 0,-5 0 0,5 0 0,-6 0 0,0 0 0,0 0 0,-1 0 0,1 0 0,0 0 0,-1 0 0,7 0 0,-4 0 0,4 0 0,0 0 0,6 0 0,4 0 0,-4 0 0,1 0 0,-6 0 0,7 0 0,0 0 0,0 0 0,0 0 0,-1 0 0,9 0 0,-7 0 0,7 0 0,-8 0 0,-1 0 0,1 0 0,0 0 0,0 0 0,0 0 0,0 0 0,0 0 0,0 0 0,-1 0 0,1 0 0,0 0 0,0 0 0,0 0 0,0 0 0,0 0 0,-1 0 0,9 0 0,-7 0 0,26 0 0,-23 0 0,15 0 0,-12 0 0,-5 0 0,13 0 0,-14 0 0,14 0 0,-6 0 0,0 0 0,6-6 0,-6 4 0,8-4 0,-1 6 0,1-7 0,-8 6 0,-2-6 0,-7 7 0,0 0 0,0 0 0,-1 0 0,1 0 0,0 0 0,-6 0 0,4 0 0,-5 0 0,13 0 0,-5 0 0,-3 0 0,1 0 0,-12 0 0,11 0 0,-10 0 0,10 0 0,-5 0 0,7 0 0,0 0 0,0 0 0,7 0 0,-5 0 0,13 0 0,-6 0 0,0 0 0,6 0 0,-6-6 0,16 4 0,-6-4 0,6 6 0,0-7 0,-7 5 0,44-12 0,-29 6 0,22-7 0,-21 6 0,-16-3 0,7 10 0,0-11 0,-6 11 0,-2-10 0,-3 10 0,-12-9 0,13 3 0,-20 0 0,11 2 0,-12 0 0,5 5 0,-5-5 0,4 0 0,-11 4 0,5-3 0,-6 5 0,0 0 0,-1 0 0,-4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32:47.8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1 124 24575,'29'0'0,"10"0"0,-17 0 0,11 0 0,-7 0 0,7 0 0,-12 0 0,18 0 0,-10 0 0,14 0 0,-8 0 0,-2 0 0,9 0 0,-5 0 0,7 0 0,-11 0 0,1 0 0,-7 0 0,14 0 0,-13 0 0,5 0 0,-7 0 0,0 0 0,-7 0 0,6 0 0,-12 0 0,11 0 0,-4 0 0,-1 0 0,6 0 0,-12 0 0,11 0 0,-11 0 0,12 0 0,-12 0 0,11 0 0,-10 0 0,10 6 0,-11-5 0,11 5 0,-10-1 0,10-3 0,-5 3 0,1 0 0,4-4 0,-10 4 0,10 1 0,-11-4 0,11 9 0,-4-9 0,6 3 0,0 1 0,0-4 0,0 9 0,7-10 0,-6 11 0,7-11 0,-1 5 0,-5 0 0,5-5 0,0 5 0,-5 0 0,5-5 0,12 5 0,-15-6 0,15 0 0,-19 6 0,-6-5 0,4 5 0,-4-6 0,5 0 0,1 0 0,0 0 0,0 0 0,0 0 0,0 0 0,0 0 0,-1 0 0,1 0 0,0 0 0,0 0 0,0 0 0,0 0 0,0 0 0,0 0 0,7 0 0,-5 0 0,12 0 0,-12 0 0,13-7 0,-14 0 0,7-7 0,-1 1 0,6-1 0,5 0 0,-5 1 0,-6 5 0,-7-4 0,0 11 0,0-11 0,0 11 0,-1-11 0,1 5 0,8 0 0,-7-5 0,14 4 0,-13 1 0,5-5 0,0 10 0,-5-10 0,5 11 0,-7-11 0,0 11 0,-6-5 0,4 0 0,-5 5 0,1-10 0,4 9 0,-4-3 0,5 0 0,0 3 0,-6-3 0,5 5 0,-11-5 0,11 4 0,-10-5 0,4 6 0,-7 0 0,1 0 0,0 0 0,0 0 0,-1 0 0,1 0 0,0 0 0,-1 0 0,7 0 0,-4 0 0,4 0 0,-7 0 0,1 0 0,0 0 0,-1 0 0,1 0 0,0 0 0,6 0 0,-5 0 0,5 0 0,5 0 0,-2 0 0,4 0 0,-1 0 0,-11 0 0,12 0 0,-12 0 0,11 0 0,-11 0 0,12 0 0,-12 0 0,11 0 0,-10 0 0,4 0 0,-7 0 0,1 0 0,0 0 0,-1 0 0,1 0 0,0 0 0,-6 5 0,-1-4 0,-5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32:51.8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5677 3290 24575,'-32'0'0,"1"0"0,5 0 0,-7 0 0,-2 0 0,0 0 0,-6-13 0,6 3 0,-1-10 0,-5 12 0,14-3 0,-14 3 0,13-5 0,-13-8 0,13 12 0,-5-9 0,-1 10 0,6-5 0,-5-1 0,-1 0 0,6 1 0,-12 5 0,12-3 0,-13 3 0,13-5 0,-13-2 0,13 2 0,-13-1 0,14 1 0,-14-2 0,5 2 0,-15-2 0,6-6 0,-15 4 0,16-10 0,-16 3 0,5-14 0,-7 5 0,6-6 0,-6 0 0,8 7 0,-13-16 0,-5 6 0,5 0-462,14 11 0,-2 0 462,-26-14 0,23 13 0,-5-2 0,-13-10 0,3 1 0,27 14 0,-1-2-437,-13-4 0,-7-5 0,12 3 437,-6-16 0,-1 5 0,-2-1 0,-7-14 0,28 18 0,1-1 0,2 10 0,2 0-252,-24-41 252,-3 17 0,21-3 0,-10 13 0,22-1 0,-12 4 849,13 4-849,-4 6 1354,7-4-1354,1 13 284,-1-12-284,2 12 0,4-6 0,-2 8 0,2-7 0,-4 5 0,5-6 0,-4 8 0,5 0 0,-1 0 0,-22-12 0,18 9 0,-20-10 0,19 13 0,-8-1 0,6 0 0,-12-1 0,4 1 0,1 5 0,-6-5 0,13 7 0,-13-2 0,14-3 0,-7 4 0,8 1 0,0 1 0,0 6 0,0 0 0,0 0 0,0-1 0,0 7 0,0-5 0,6 6 0,-4-1 0,4-5 0,0 6 0,-10-12 0,9 9 0,-4-7 0,7 15 0,0-10 0,4 4 0,-10 0 0,11-4 0,-12 4 0,5 0 0,-6-4 0,6 4 0,-4-6 0,4 6 0,1-4 0,-6 4 0,5 0 0,-6-4 0,7 4 0,0-6 0,1 1 0,5 0 0,-12 5 0,12-4 0,-5 5 0,6-6 0,-6-1 0,4 7 0,-4-5 0,6 4 0,0-5 0,0 0 0,-5 0 0,4 1 0,-4-1 0,5 0 0,1 0 0,-1 1 0,1 0 0,5-1 0,1 1 0,-1 4 0,5-2 0,-9 7 0,9 12 0,-4 5 0,5 14 0,6-3 0,-5 0 0,5-6 0,-6 4 0,0-4 0,0-1 0,0-1 0,0 0 0,0-5 0,0 5 0,0 0 0,-5-5 0,-8 6 0,-1-7 0,-4 6 0,-1-4 0,5 4 0,-4-5 0,6-2 0,1 1 0,-1 0 0,5-1 0,-3-4 0,3 3 0,-5-8 0,0 8 0,0-4 0,0 6 0,1 0 0,-8 0 0,6 0 0,-5 0 0,6 0 0,-6-6 0,4 5 0,-4-10 0,0 10 0,5-4 0,-12 5 0,12-5 0,-6 4 0,8-10 0,-1 10 0,0-10 0,0 4 0,0-5 0,0 0 0,1 0 0,-1 0 0,1 0 0,0 0 0,0 0 0,0 0 0,9 0 0,3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5T21:33:08.92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4979.75781"/>
      <inkml:brushProperty name="anchorY" value="-63033.85156"/>
      <inkml:brushProperty name="scaleFactor" value="0.5"/>
    </inkml:brush>
  </inkml:definitions>
  <inkml:trace contextRef="#ctx0" brushRef="#br0">0 10792 24575,'96'0'0,"-1"0"0,1 0 0,-46 0 0,0 0 0,47 0 0,17 0 0,-32 0 0,-47 0 0,-2 0 0,-7 0 0,0 0 0,0 0 0,-7 0 0,6 0 0,-12 0 0,5 0 0,0 0 0,-5 0 0,5 0 0,-6 0 0,-1 0 0,1 0 0,0 0 0,-1 0 0,1 0 0,0 0 0,-1 0 0,7 0 0,-4 6 0,10-5 0,-11 4 0,11-5 0,-4 0 0,6 0 0,7 6 0,-5-4 0,12 4 0,-5 1 0,8-6 0,-8 5 0,6-6 0,-6 7 0,7-6 0,-6 6 0,-3-7 0,-7 5 0,0-3 0,-1 4 0,1-1 0,-6-3 0,4 3 0,-11-5 0,5 0 0,-6 0 0,0 0 0,-1 0 0,1 0 0,0 6 0,0-5 0,-1 4 0,1-5 0,-1 0 0,0 0 0,0 5 0,1-3 0,-1 3 0,1-5 0,0 5 0,-1-4 0,7 10 0,2-9 0,6 9 0,0-9 0,7 10 0,2-11 0,8 12 0,-1-12 0,1 6 0,8-7 0,2 0 0,41 0 0,-32 0-293,6 0 1,1 0 292,-4 0 0,-8 0 0,3 0 0,25 0 0,12 0 0,-44 0 0,2 0 0,-1 0 0,0 0 0,43 0 0,-3 0 0,-10 0 0,-1 0 0,12 0 0,-9 0 0,9 0 0,-12 0 0,12 0 0,2 0 0,0 0 0,-45 0 0,1 0 0,44 0 0,0 0 0,-44 0 0,-1 0 0,35 0 0,-3 0 0,-2 7 0,-8-5 0,-19 5 0,1 1 0,25-6 0,-27 2 0,0-1 0,20-3 0,10 7 0,10-5 0,-7 6 0,-35-8 0,1 0 0,33 0 0,-33 0 0,-1 0 0,35 0 0,7 0 0,0 0 0,-7 0 0,7 0 0,0 0 0,-7 0 0,-36 0 0,3 0-576,6 0 0,2 0 576,1 0 0,0 0 0,6 0 0,-2 0 0,-13 0 0,1 0 0,18 0 0,-1 0 0,-19 0 0,1 0 0,13 0 0,2 0 0,-9 0 0,-3 0 0,-8 1 0,2-2 0,27-8 0,3-2-773,-16 5 1,0-1 772,14-7 0,4-2 0,-15 3 0,3 1 0,-2-1 0,13-4 0,2 1-619,-10 2 0,3 1 0,-4-1 619,4-6 0,-3 2 0,7 7 0,-1 0-470,-4-8 1,-1 0 469,1 8 0,-1 0 0,6-8 0,-1-1 0,-10 5 0,-2 0 0,7 0 0,-2-1 0,-5-3 0,-1 1 0,6 7 0,0 0 0,3-7 0,-1-1 0,-1 3 0,1 1 0,7-5 0,-3-1 0,-21 6 0,-1 1 12,15-6 0,-2 2-12,-13 8 0,-1 0 0,9-8 0,4 0 18,12 2 0,0-1-18,-10-2 0,0-1 0,10 0 0,-1-1 0,-12 2 0,-1 0 0,-1 0 0,3-1 0,-6 2 0,4-1 0,-3 1 0,11-4 0,-1 1 0,12-3 0,0 2 0,-5 2 0,-6 2 0,11-9 0,6 7 0,-3-2 0,-12-10 0,14 11 0,-1-1 0,-13-10 0,11 6 0,5 0 0,-38 7 0,-1 0 0,21-6 0,-1 1 0,-19 6 0,-1-1 0,19-5 0,-2 0 0,15-5 0,-1-6 0,-3 2 1021,-9 10-1021,-9-4 0,0 0 0,23 0 0,-25-1 0,0-1 0,30-3 0,-38 6 0,0-1 0,30-8 0,3-1 0,-40 15 0,0 0 0,37-20 0,-1-2 0,1 0 0,0-6 0,-1 14 1091,-7-14-1091,-1 6 0,-28 12 0,0-2 0,25-12 0,-29 14 0,-1 2 988,9-3-988,-7-4 1531,-1 7-1531,-1 1 899,1-1-899,-8 2 488,6-2-488,-6 2 0,0 5 0,6 2 0,-6 0 0,0 4 0,5-4 0,-4 0 0,-1 4 0,5-10 0,-4 10 0,-1-4 0,5 0 0,-5 4 0,8-11 0,-8 12 0,6-12 0,-6 12 0,0-11 0,17-1 0,-14 4 0,9-8 0,-7 15 0,-12-8 0,13 8 0,-13-9 0,12 3 0,-12 2 0,5-6 0,0 11 0,-5-10 0,5 10 0,1-11 0,-7 6 0,7-7 0,-8 1 0,7-2 0,-5 2 0,5-1 0,0 0 0,-5 6 0,5-4 0,-7 4 0,0-5 0,0 0 0,11-6 0,-14 5 0,13-5 0,-22 12 0,4-4 0,-5 4 0,-1 0 0,0 2 0,1 0 0,-2 5 0,2-12 0,5 11 0,-4-4 0,5-1 0,-7 6 0,0-6 0,0 1 0,0 5 0,-5-5 0,3 6 0,-3-6 0,5 4 0,-5-4 0,4 6 0,-4-6 0,-1 5 0,5-5 0,-9 6 0,9-12 0,-5 9 0,1-8 0,4 11 0,-10 0 0,9 1 0,-9-1 0,10 0 0,-10 0 0,4 0 0,1 0 0,-5 0 0,4 0 0,0 1 0,-3-1 0,8 0 0,-9 0 0,4 0 0,-5 0 0,0 0 0,0 1 0,6-1 0,-5 0 0,4 0 0,-5 0 0,0 0 0,0 0 0,0 0 0,0-5 0,0 4 0,0-4 0,0 5 0,0-6 0,0 4 0,0-4 0,0 0 0,0 5 0,0-12 0,0 12 0,0-12 0,0 12 0,0-12 0,0 12 0,0-12 0,0 12 0,-6-11 0,5 10 0,-5-10 0,1 10 0,3-4 0,-9 0 0,10 4 0,-10-4 0,9 0 0,-8-7 0,9 4 0,-10-2 0,10 5 0,-4 4 0,-1-4 0,5 6 0,-4 0 0,-1-6 0,4 5 0,-3-6 0,-1 8 0,5-1 0,-4 0 0,5 0 0,0 0 0,0 0 0,0 0 0,0-6 0,0 5 0,0-5 0,0 0 0,0 4 0,0-10 0,0 10 0,0-10 0,0 4 0,0 0 0,0-16 0,0 13 0,0-22 0,0 18 0,5-7 0,3 1 0,0 5 0,4-13 0,-4 6 0,6-1 0,0-5 0,-1 6 0,7 0 0,-5-6 0,4 6 0,2-8 0,-5 0 0,4 1 0,-6-1 0,1 0 0,5 1 0,-4-1 0,4 0 0,-6 0 0,1 1 0,-1-1 0,0 0 0,0 1 0,7-28 0,-5 11 0,6-13 0,-7 12 0,0 7 0,0-9 0,1 0 0,-1 0 0,-7 0 0,6 0 0,-5 0 0,6 0 0,1 0 0,-2 8 0,1 3 0,-1 8 0,0 1 0,0 7 0,-6 2 0,3-1 0,-3 7 0,-1 0 0,-1 2 0,-1 12 0,-3-12 0,3 12 0,-5-5 0,0 0 0,0 4 0,0-4 0,0 1 0,0 4 0,0-4 0,0 6 0,0-1 0,-5 6 0,-2-5 0,-4 10 0,-1-9 0,0 8 0,6-8 0,-5 8 0,10-8 0,-10 9 0,10-10 0,0 10 0,8 11 0,-2-1 0,1 13 0,-1-16 0,-4 4 0,4-3 0,1 4 0,-5 0 0,4 0 0,-5 0 0,0 0 0,0-10 0,-5-2 0,4-10 0,-4-1 0,5 0 0,-6-6 0,5 5 0,-5-5 0,0 0 0,4 4 0,-3-4 0,-1 0 0,4-2 0,-3-6 0,5 0 0,0 0 0,0 0 0,0 0 0,0 0 0,0 0 0,0 0 0,-6 6 0,5-4 0,-4 4 0,5 0 0,-6-4 0,4 10 0,-3-10 0,5 10 0,-6-10 0,4 4 0,-4 0 0,1-4 0,3 10 0,-4-10 0,1 10 0,4-10 0,-10 10 0,10-10 0,-4 4 0,-1 1 0,5-6 0,-4 5 0,-1-6 0,4 0 0,-9 7 0,10-6 0,-4 5 0,-1 1 0,5-6 0,-4 12 0,5-12 0,0 12 0,0-12 0,0 6 0,0-1 0,-6-5 0,5 6 0,-5-1 0,6-5 0,0 6 0,0-7 0,0 0 0,-6 6 0,5-5 0,-4 6 0,5-7 0,0-12 0,0 15 0,0-13 0,0 17 0,0-1 0,0 2 0,0 6 0,0-6 0,0 4 0,0-4 0,0 7 0,0-1 0,0 0 0,0-6 0,0 4 0,0-4 0,0 7 0,0-1 0,0 0 0,0 0 0,0 1 0,5-1 0,-4 0 0,4 1 0,0-1 0,-4 1 0,10-1 0,-5 1 0,6-1 0,-6 1 0,4-1 0,-9 0 0,9 1 0,-9-1 0,9 1 0,-9-1 0,9 1 0,-9-1 0,10 1 0,-10-1 0,4 0 0,-5 0 0,0 0 0,0 1 0,0-1 0,0 0 0,0 0 0,0 0 0,0 0 0,0-6 0,0 5 0,0-5 0,0 6 0,0-7 0,0 6 0,0-5 0,-6 0 0,0 4 0,-7-4 0,1 0 0,-6 4 0,-3-5 0,1 0 0,-5 5 0,5-11 0,-6 11 0,0-11 0,0 11 0,6-11 0,-5 11 0,5-5 0,-6 6 0,0-1 0,0-4 0,0 3 0,0-4 0,0 6 0,0 0 0,0-6 0,6 5 0,-4-4 0,4 5 0,0 0 0,-4 0 0,4-5 0,0 4 0,-4-4 0,4 5 0,-6 0 0,6 0 0,-4-5 0,4 9 0,-6-14 0,0 15 0,-7-12 0,5 7 0,-6 5 0,1-10 0,-2 8 0,-1-10 0,-5 6 0,6 6 0,-7-4 0,-1 4 0,1-7 0,-1 7 0,-19-11 0,15 10 0,-24-6 0,27 3 0,-8 4 0,1-7 0,6 0 0,-14 7 0,5-5 0,1 11 0,-7-12 0,6 12 0,-8-12 0,0 13 0,0-13 0,0 5 0,0 1 0,0-6 0,0 5 0,0 0 0,0 2 0,0 0 0,9 6 0,-7-6 0,7 7 0,-1-7 0,-25 6 0,21-12 0,-23 11 0,28-5 0,-7 0 0,7 5 0,-9-5 0,8 7 0,-6-7 0,7 6 0,-9-6 0,9 0 0,-7 6 0,15-6 0,-15 0 0,15 6 0,-15-6 0,15 7 0,-6-7 0,0 6 0,6-6 0,-6 7 0,8 0 0,-8 0 0,6 0 0,-15 0 0,7 0 0,-1 0 0,-6 0 0,15 0 0,-25 0 0,30 0 0,-19 0 0,23 0 0,1 0 0,-6 0 0,13 0 0,-5 0 0,-1 0 0,6 0 0,-5 0 0,7 0 0,0 0 0,0 0 0,0 6 0,0-5 0,0 5 0,0-6 0,0 0 0,0 0 0,6 5 0,-4-3 0,4 3 0,-6-5 0,0 5 0,0-3 0,-19 4 0,20-1 0,-18-4 0,23 10 0,-6-10 0,0 11 0,0-11 0,0 11 0,-8-11 0,7 11 0,-7-11 0,8 11 0,0-5 0,-7 0 0,5 5 0,1-6 0,2 7 0,5-1 0,-6 1 0,7 0 0,-6 0 0,12-2 0,-12 2 0,12-1 0,-12 1 0,12-1 0,-17 6 0,15-5 0,-14 5 0,15-7 0,-4 2 0,6-2 0,-6 2 0,5-2 0,-6 2 0,8-2 0,-1 1 0,5 0 0,-3-1 0,3 1 0,-5 0 0,6 0 0,-5-1 0,4 1 0,1 0 0,-5-1 0,5 1 0,-1 0 0,-4-1 0,5 1 0,-6 0 0,5-1 0,-3 1 0,9 0 0,-10 5 0,4-4 0,1 4 0,-5-6 0,10 1 0,-10 0 0,10-1 0,-9 1 0,8 0 0,-8 0 0,8-1 0,-8 1 0,8 0 0,-8-1 0,9 1 0,-10-1 0,10 1 0,-10-6 0,10 4 0,-10-3 0,10 4 0,-4 1 0,-1-6 0,5 4 0,-4-3 0,0 4 0,4 1 0,-4-1 0,-1-4 0,5 3 0,-4-3 0,0 4 0,3 1 0,-8-1 0,8 1 0,-3-1 0,0 1 0,3-1 0,-3 0 0,5 1 0,-5-6 0,4 5 0,-5-5 0,6 6 0,0-1 0,-5-4 0,4 3 0,-5-3 0,6 4 0,0 1 0,0 0 0,-5-6 0,4 5 0,-4-5 0,5 6 0,0 0 0,0-1 0,0 1 0,-6-1 0,5 1 0,-4-1 0,5 1 0,0 0 0,0-1 0,0 1 0,0 0 0,0-1 0,0 1 0,0 0 0,0-1 0,0 1 0,0 0 0,0 0 0,0-1 0,0 1 0,0 0 0,0-1 0,0 1 0,0-1 0,0 0 0,5-5 0,-4 5 0,10-5 0,-5 1 0,0 3 0,5-9 0,-5 10 0,1-5 0,3 1 0,-9 3 0,10-9 0,-10 10 0,10-10 0,-10 10 0,9-10 0,-8 9 0,8-8 0,-9 8 0,10-9 0,-5 9 0,5-8 0,0 2 0,0-4 0,1 0 0,-1 0 0,1 0 0,0 0 0,0 0 0,-1 0 0,1 0 0,0 0 0,-1 0 0,7 0 0,-4 0 0,4 0 0,0 0 0,-5 0 0,11 0 0,-11 0 0,5 0 0,0 0 0,-5 0 0,12 0 0,-12 0 0,11 6 0,-10-4 0,4 3 0,0 1 0,1-4 0,1 3 0,4 1 0,-11 1 0,12 0 0,-12 3 0,5-9 0,0 10 0,1-3 0,1-1 0,4-2 0,-4 1 0,6-4 0,-7 9 0,6-10 0,-6 4 0,7 1 0,0-5 0,-7 10 0,6-9 0,-6 3 0,1 0 0,4-4 0,-11 4 0,12 1 0,-6-5 0,1 5 0,9-1 0,-8-3 0,4 3 0,-1 1 0,-5-5 0,1 5 0,4-6 0,-4 6 0,-1-5 0,6 5 0,-6-6 0,1 5 0,4-4 0,-11 4 0,5-5 0,0 6 0,-4-4 0,10 3 0,-11-5 0,5 0 0,0 0 0,-5 0 0,12 0 0,-12 0 0,11 0 0,-11 0 0,12 0 0,-6 0 0,12 0 0,-4 0 0,4 0 0,3 0 0,-7 0 0,7 0 0,-1 0 0,-5 0 0,5 0 0,0 0 0,-5 0 0,13 0 0,-14 0 0,7 0 0,-8 0 0,-1 0 0,9 0 0,-7 0 0,7 0 0,-8 0 0,-1 0 0,1 0 0,0 0 0,0 0 0,-7 0 0,6 0 0,-6 0 0,7 0 0,5 0 0,-4 0 0,4 0 0,-5 0 0,-6 0 0,4 0 0,-4 0 0,6 0 0,-1 0 0,1-5 0,0 3 0,0-4 0,0 6 0,7 0 0,-5 0 0,5 0 0,-7 0 0,0 0 0,0-6 0,7 5 0,-5-5 0,5 6 0,0 0 0,-5-6 0,5 5 0,-7-5 0,7 6 0,-5 0 0,5 0 0,-7-6 0,19 5 0,-14-5 0,13 0 0,-10 5 0,-7-5 0,14 6 0,-13 0 0,5 0 0,0 0 0,2 0 0,1 0 0,4 0 0,-12 0 0,13 0 0,-14 0 0,7 0 0,-1 0 0,-5 0 0,5 0 0,-7 0 0,0 0 0,7 0 0,6 0 0,-3 0 0,9 0 0,-17 0 0,5 0 0,-7 0 0,7 0 0,-5 0 0,5 0 0,-7 0 0,7 0 0,-5 0 0,5 0 0,0 0 0,-5 0 0,13 0 0,-14 0 0,14 0 0,-13 0 0,12 0 0,-4 0 0,6 0 0,-7 0 0,6 0 0,-6 0 0,0 0 0,6 0 0,-6 0 0,19 0 0,-16 0 0,14 0 0,-24 0 0,13 0 0,-14 0 0,14 0 0,-13 0 0,5 0 0,-7 0 0,7 0 0,-5 0 0,5 0 0,-7 0 0,0 0 0,0 0 0,7 0 0,-5 0 0,5 0 0,0 0 0,-5 0 0,5 0 0,0 6 0,-5-4 0,5 4 0,1-6 0,-7 6 0,14-5 0,-13 5 0,5-6 0,12 0 0,-15 0 0,15 0 0,-19 0 0,-7 0 0,6 0 0,-6 0 0,1 0 0,-2 0 0,0 0 0,-5 0 0,5 0 0,-6 0 0,-1 0 0,1 0 0,0 0 0,-1 0 0,1 0 0,0 0 0,-1 0 0,0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8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4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33.png"/><Relationship Id="rId4" Type="http://schemas.openxmlformats.org/officeDocument/2006/relationships/customXml" Target="../ink/ink18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28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55.png"/><Relationship Id="rId4" Type="http://schemas.openxmlformats.org/officeDocument/2006/relationships/customXml" Target="../ink/ink31.xml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customXml" Target="../ink/ink41.xml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customXml" Target="../ink/ink40.xml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customXml" Target="../ink/ink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customXml" Target="../ink/ink48.xml"/><Relationship Id="rId12" Type="http://schemas.openxmlformats.org/officeDocument/2006/relationships/image" Target="../media/image73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customXml" Target="../ink/ink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56.xml"/><Relationship Id="rId3" Type="http://schemas.openxmlformats.org/officeDocument/2006/relationships/image" Target="../media/image60.png"/><Relationship Id="rId7" Type="http://schemas.openxmlformats.org/officeDocument/2006/relationships/customXml" Target="../ink/ink53.xml"/><Relationship Id="rId12" Type="http://schemas.openxmlformats.org/officeDocument/2006/relationships/image" Target="../media/image78.png"/><Relationship Id="rId2" Type="http://schemas.openxmlformats.org/officeDocument/2006/relationships/customXml" Target="../ink/ink51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5" Type="http://schemas.openxmlformats.org/officeDocument/2006/relationships/customXml" Target="../ink/ink57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54.xml"/><Relationship Id="rId1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64.xml"/><Relationship Id="rId3" Type="http://schemas.openxmlformats.org/officeDocument/2006/relationships/image" Target="../media/image60.png"/><Relationship Id="rId7" Type="http://schemas.openxmlformats.org/officeDocument/2006/relationships/customXml" Target="../ink/ink61.xml"/><Relationship Id="rId12" Type="http://schemas.openxmlformats.org/officeDocument/2006/relationships/image" Target="../media/image85.png"/><Relationship Id="rId2" Type="http://schemas.openxmlformats.org/officeDocument/2006/relationships/customXml" Target="../ink/ink5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63.xml"/><Relationship Id="rId5" Type="http://schemas.openxmlformats.org/officeDocument/2006/relationships/customXml" Target="../ink/ink60.xml"/><Relationship Id="rId15" Type="http://schemas.openxmlformats.org/officeDocument/2006/relationships/customXml" Target="../ink/ink65.xm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customXml" Target="../ink/ink62.xml"/><Relationship Id="rId1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0.png"/><Relationship Id="rId7" Type="http://schemas.openxmlformats.org/officeDocument/2006/relationships/customXml" Target="../ink/ink68.xml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67.xml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customXml" Target="../ink/ink6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0.png"/><Relationship Id="rId7" Type="http://schemas.openxmlformats.org/officeDocument/2006/relationships/customXml" Target="../ink/ink73.xml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72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75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5" Type="http://schemas.openxmlformats.org/officeDocument/2006/relationships/image" Target="../media/image99.png"/><Relationship Id="rId4" Type="http://schemas.openxmlformats.org/officeDocument/2006/relationships/customXml" Target="../ink/ink82.xml"/><Relationship Id="rId9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png"/><Relationship Id="rId7" Type="http://schemas.openxmlformats.org/officeDocument/2006/relationships/customXml" Target="../ink/ink8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customXml" Target="../ink/ink86.xml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customXml" Target="../ink/ink8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customXml" Target="../ink/ink93.xml"/><Relationship Id="rId5" Type="http://schemas.openxmlformats.org/officeDocument/2006/relationships/customXml" Target="../ink/ink90.xml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customXml" Target="../ink/ink9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9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7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Reusable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584341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For starters, we’re going to create something even simpler than what we just saw!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Just an image with some text!</a:t>
            </a:r>
          </a:p>
          <a:p>
            <a:pPr lvl="1"/>
            <a:r>
              <a:rPr lang="en-US" sz="1800" dirty="0"/>
              <a:t>To make, for example, the world’s simplest coffee shop menu.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907C9B-1857-874A-AB0E-51303260F13D}"/>
              </a:ext>
            </a:extLst>
          </p:cNvPr>
          <p:cNvGrpSpPr/>
          <p:nvPr/>
        </p:nvGrpSpPr>
        <p:grpSpPr>
          <a:xfrm>
            <a:off x="1245165" y="3082489"/>
            <a:ext cx="4300618" cy="1371600"/>
            <a:chOff x="6096000" y="4555744"/>
            <a:chExt cx="4965700" cy="139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4767C-1126-E24F-83AB-A32861895DE8}"/>
                </a:ext>
              </a:extLst>
            </p:cNvPr>
            <p:cNvSpPr/>
            <p:nvPr/>
          </p:nvSpPr>
          <p:spPr>
            <a:xfrm>
              <a:off x="6096000" y="4555744"/>
              <a:ext cx="4965700" cy="1397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4D8103-F81A-9748-B851-5B32940C5955}"/>
                </a:ext>
              </a:extLst>
            </p:cNvPr>
            <p:cNvGrpSpPr/>
            <p:nvPr/>
          </p:nvGrpSpPr>
          <p:grpSpPr>
            <a:xfrm>
              <a:off x="6268357" y="4792579"/>
              <a:ext cx="3569038" cy="923330"/>
              <a:chOff x="6692900" y="3187700"/>
              <a:chExt cx="356903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31EC22-2AB0-B449-AD9C-3B648A031A8C}"/>
                  </a:ext>
                </a:extLst>
              </p:cNvPr>
              <p:cNvSpPr txBox="1"/>
              <p:nvPr/>
            </p:nvSpPr>
            <p:spPr>
              <a:xfrm>
                <a:off x="6692900" y="3187700"/>
                <a:ext cx="990600" cy="92333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algn="ctr"/>
                <a:r>
                  <a:rPr lang="en-US" dirty="0"/>
                  <a:t>Image</a:t>
                </a:r>
              </a:p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E725-875F-954F-9D2D-9BFC1E8546C1}"/>
                  </a:ext>
                </a:extLst>
              </p:cNvPr>
              <p:cNvSpPr txBox="1"/>
              <p:nvPr/>
            </p:nvSpPr>
            <p:spPr>
              <a:xfrm>
                <a:off x="8385967" y="3464698"/>
                <a:ext cx="1875971" cy="37617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Text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EDA67-9512-6E48-8C59-AC812A3AF510}"/>
              </a:ext>
            </a:extLst>
          </p:cNvPr>
          <p:cNvGrpSpPr/>
          <p:nvPr/>
        </p:nvGrpSpPr>
        <p:grpSpPr>
          <a:xfrm>
            <a:off x="7086600" y="553667"/>
            <a:ext cx="4742519" cy="1934497"/>
            <a:chOff x="7086600" y="553667"/>
            <a:chExt cx="4742519" cy="19344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B98099-E9AE-6A40-A077-514461727900}"/>
                </a:ext>
              </a:extLst>
            </p:cNvPr>
            <p:cNvSpPr/>
            <p:nvPr/>
          </p:nvSpPr>
          <p:spPr>
            <a:xfrm>
              <a:off x="7086600" y="553667"/>
              <a:ext cx="4742519" cy="19344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4DF947AC-F20B-B148-A8AA-282A675F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0459" y="835115"/>
              <a:ext cx="2057400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1201EC-A826-2D4B-BAEC-AF1CD4E8D315}"/>
                </a:ext>
              </a:extLst>
            </p:cNvPr>
            <p:cNvSpPr txBox="1"/>
            <p:nvPr/>
          </p:nvSpPr>
          <p:spPr>
            <a:xfrm>
              <a:off x="9759006" y="1290512"/>
              <a:ext cx="162471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Coffee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653337-E917-CC43-A13A-BFAF905D36E3}"/>
              </a:ext>
            </a:extLst>
          </p:cNvPr>
          <p:cNvGrpSpPr/>
          <p:nvPr/>
        </p:nvGrpSpPr>
        <p:grpSpPr>
          <a:xfrm>
            <a:off x="7086600" y="2662112"/>
            <a:ext cx="4742519" cy="1934497"/>
            <a:chOff x="7086600" y="2662112"/>
            <a:chExt cx="4742519" cy="1934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378916A-C455-654B-B165-A84AA73F15CD}"/>
                </a:ext>
              </a:extLst>
            </p:cNvPr>
            <p:cNvGrpSpPr/>
            <p:nvPr/>
          </p:nvGrpSpPr>
          <p:grpSpPr>
            <a:xfrm>
              <a:off x="7086600" y="2662112"/>
              <a:ext cx="4742519" cy="1934497"/>
              <a:chOff x="7086600" y="553667"/>
              <a:chExt cx="4742519" cy="19344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F5653A-C924-E446-91B9-62BB278CB775}"/>
                  </a:ext>
                </a:extLst>
              </p:cNvPr>
              <p:cNvSpPr/>
              <p:nvPr/>
            </p:nvSpPr>
            <p:spPr>
              <a:xfrm>
                <a:off x="7086600" y="553667"/>
                <a:ext cx="4742519" cy="19344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5357F1-05C3-854F-AD09-CBA44EB2CC46}"/>
                  </a:ext>
                </a:extLst>
              </p:cNvPr>
              <p:cNvSpPr txBox="1"/>
              <p:nvPr/>
            </p:nvSpPr>
            <p:spPr>
              <a:xfrm>
                <a:off x="9759006" y="1290512"/>
                <a:ext cx="1624712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Doughnut</a:t>
                </a:r>
              </a:p>
            </p:txBody>
          </p:sp>
        </p:grpSp>
        <p:pic>
          <p:nvPicPr>
            <p:cNvPr id="20" name="Picture 19" descr="A picture containing bib, donut&#10;&#10;Description automatically generated">
              <a:extLst>
                <a:ext uri="{FF2B5EF4-FFF2-40B4-BE49-F238E27FC236}">
                  <a16:creationId xmlns:a16="http://schemas.microsoft.com/office/drawing/2014/main" id="{7CF76F57-A51C-3948-91B2-75D7E059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6038" y="2909995"/>
              <a:ext cx="1409700" cy="14351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795696-BB36-BB49-B4A6-0FDB0C6DC81E}"/>
              </a:ext>
            </a:extLst>
          </p:cNvPr>
          <p:cNvGrpSpPr/>
          <p:nvPr/>
        </p:nvGrpSpPr>
        <p:grpSpPr>
          <a:xfrm>
            <a:off x="7086600" y="4770557"/>
            <a:ext cx="4742519" cy="1934497"/>
            <a:chOff x="7086600" y="4770557"/>
            <a:chExt cx="4742519" cy="193449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01AB58-1844-A643-93B7-BAD824FCF8D3}"/>
                </a:ext>
              </a:extLst>
            </p:cNvPr>
            <p:cNvGrpSpPr/>
            <p:nvPr/>
          </p:nvGrpSpPr>
          <p:grpSpPr>
            <a:xfrm>
              <a:off x="7086600" y="4770557"/>
              <a:ext cx="4742519" cy="1934497"/>
              <a:chOff x="7086600" y="553667"/>
              <a:chExt cx="4742519" cy="19344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EA25ED-5DE7-D042-9465-4681BF7D2021}"/>
                  </a:ext>
                </a:extLst>
              </p:cNvPr>
              <p:cNvSpPr/>
              <p:nvPr/>
            </p:nvSpPr>
            <p:spPr>
              <a:xfrm>
                <a:off x="7086600" y="553667"/>
                <a:ext cx="4742519" cy="19344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8502A1-1DE1-4249-99E2-AD9E95D75E7C}"/>
                  </a:ext>
                </a:extLst>
              </p:cNvPr>
              <p:cNvSpPr txBox="1"/>
              <p:nvPr/>
            </p:nvSpPr>
            <p:spPr>
              <a:xfrm>
                <a:off x="9759006" y="1290512"/>
                <a:ext cx="1624712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Sandwich</a:t>
                </a:r>
              </a:p>
            </p:txBody>
          </p:sp>
        </p:grpSp>
        <p:pic>
          <p:nvPicPr>
            <p:cNvPr id="35" name="Picture 34" descr="A sandwich with lettuce tomato and cheese&#10;&#10;Description automatically generated with low confidence">
              <a:extLst>
                <a:ext uri="{FF2B5EF4-FFF2-40B4-BE49-F238E27FC236}">
                  <a16:creationId xmlns:a16="http://schemas.microsoft.com/office/drawing/2014/main" id="{AE36EB45-1772-644D-907F-F1283E7D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9998" y="5054999"/>
              <a:ext cx="1365611" cy="1365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9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11275644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This is going to be our own custom component! We’re going to call this component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800" dirty="0"/>
          </a:p>
          <a:p>
            <a:r>
              <a:rPr lang="en-US" sz="2000" dirty="0"/>
              <a:t>But unlike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000" dirty="0"/>
              <a:t>, or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2000" dirty="0"/>
              <a:t>, 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TouchableOpacity</a:t>
            </a:r>
            <a:r>
              <a:rPr lang="en-US" sz="2000" dirty="0"/>
              <a:t>, 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FlatList</a:t>
            </a:r>
            <a:r>
              <a:rPr lang="en-US" sz="2000" dirty="0"/>
              <a:t>…</a:t>
            </a:r>
          </a:p>
          <a:p>
            <a:pPr lvl="1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1800" dirty="0"/>
              <a:t> is something that *we* are defining. We could call it anything we wanted!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Quick  pop quiz: </a:t>
            </a:r>
            <a:r>
              <a:rPr lang="en-US" sz="2000" b="1" dirty="0">
                <a:solidFill>
                  <a:schemeClr val="accent1"/>
                </a:solidFill>
              </a:rPr>
              <a:t>how do you think we are going to customize this single component to display all of our different menu items?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907C9B-1857-874A-AB0E-51303260F13D}"/>
              </a:ext>
            </a:extLst>
          </p:cNvPr>
          <p:cNvGrpSpPr/>
          <p:nvPr/>
        </p:nvGrpSpPr>
        <p:grpSpPr>
          <a:xfrm>
            <a:off x="4543537" y="3547220"/>
            <a:ext cx="4300618" cy="1371600"/>
            <a:chOff x="6096000" y="4555744"/>
            <a:chExt cx="4965700" cy="139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4767C-1126-E24F-83AB-A32861895DE8}"/>
                </a:ext>
              </a:extLst>
            </p:cNvPr>
            <p:cNvSpPr/>
            <p:nvPr/>
          </p:nvSpPr>
          <p:spPr>
            <a:xfrm>
              <a:off x="6096000" y="4555744"/>
              <a:ext cx="4965700" cy="1397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4D8103-F81A-9748-B851-5B32940C5955}"/>
                </a:ext>
              </a:extLst>
            </p:cNvPr>
            <p:cNvGrpSpPr/>
            <p:nvPr/>
          </p:nvGrpSpPr>
          <p:grpSpPr>
            <a:xfrm>
              <a:off x="6268357" y="4792579"/>
              <a:ext cx="3569038" cy="923330"/>
              <a:chOff x="6692900" y="3187700"/>
              <a:chExt cx="356903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31EC22-2AB0-B449-AD9C-3B648A031A8C}"/>
                  </a:ext>
                </a:extLst>
              </p:cNvPr>
              <p:cNvSpPr txBox="1"/>
              <p:nvPr/>
            </p:nvSpPr>
            <p:spPr>
              <a:xfrm>
                <a:off x="6692900" y="3187700"/>
                <a:ext cx="990600" cy="92333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algn="ctr"/>
                <a:r>
                  <a:rPr lang="en-US" dirty="0"/>
                  <a:t>Image</a:t>
                </a:r>
              </a:p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E725-875F-954F-9D2D-9BFC1E8546C1}"/>
                  </a:ext>
                </a:extLst>
              </p:cNvPr>
              <p:cNvSpPr txBox="1"/>
              <p:nvPr/>
            </p:nvSpPr>
            <p:spPr>
              <a:xfrm>
                <a:off x="8385967" y="3464698"/>
                <a:ext cx="1875971" cy="37617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083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5178831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With props!</a:t>
            </a:r>
          </a:p>
          <a:p>
            <a:endParaRPr lang="en-US" sz="2000" dirty="0"/>
          </a:p>
          <a:p>
            <a:r>
              <a:rPr lang="en-US" sz="2000" dirty="0"/>
              <a:t>So, we’ll have a screen to display our menu on, say, </a:t>
            </a:r>
            <a:r>
              <a:rPr lang="en-US" sz="2000" dirty="0" err="1"/>
              <a:t>ImageScreen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1800" dirty="0"/>
              <a:t>It will be responsible for displaying our three </a:t>
            </a:r>
            <a:r>
              <a:rPr lang="en-US" sz="1800" dirty="0" err="1"/>
              <a:t>ImageDetail</a:t>
            </a:r>
            <a:r>
              <a:rPr lang="en-US" sz="1800" dirty="0"/>
              <a:t> components that make up the menu</a:t>
            </a:r>
          </a:p>
          <a:p>
            <a:endParaRPr lang="en-US" sz="1800" dirty="0"/>
          </a:p>
          <a:p>
            <a:r>
              <a:rPr lang="en-US" sz="1800" dirty="0"/>
              <a:t>As well as passing along the requisite data via props.</a:t>
            </a:r>
            <a:endParaRPr lang="en-US" sz="16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D3A44-38FD-B24E-B88B-E4FB149FB83D}"/>
              </a:ext>
            </a:extLst>
          </p:cNvPr>
          <p:cNvSpPr txBox="1"/>
          <p:nvPr/>
        </p:nvSpPr>
        <p:spPr>
          <a:xfrm>
            <a:off x="7789289" y="1811638"/>
            <a:ext cx="162471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ImageScreen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9D263-E40A-5F4E-8BD3-16A4C63891CF}"/>
              </a:ext>
            </a:extLst>
          </p:cNvPr>
          <p:cNvSpPr txBox="1"/>
          <p:nvPr/>
        </p:nvSpPr>
        <p:spPr>
          <a:xfrm>
            <a:off x="6057885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86B5D-93D2-164C-9DDD-B38FCFB3EEBE}"/>
              </a:ext>
            </a:extLst>
          </p:cNvPr>
          <p:cNvSpPr txBox="1"/>
          <p:nvPr/>
        </p:nvSpPr>
        <p:spPr>
          <a:xfrm>
            <a:off x="7805618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9D1C4-A1BE-854A-A236-60D6E5D004B3}"/>
              </a:ext>
            </a:extLst>
          </p:cNvPr>
          <p:cNvSpPr txBox="1"/>
          <p:nvPr/>
        </p:nvSpPr>
        <p:spPr>
          <a:xfrm>
            <a:off x="9546181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5F96DB-3976-E449-8A2E-26251E28093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6080888" y="2970323"/>
            <a:ext cx="3310110" cy="1731404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EFEFA5E-EA6D-FA41-B88A-412442CF2ACF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rot="16200000" flipH="1">
            <a:off x="7825036" y="2957579"/>
            <a:ext cx="3310110" cy="1756892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4981627-4B8C-6642-BDF8-15FDE1A6EF1E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6954754" y="3827860"/>
            <a:ext cx="3310110" cy="16329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D631FD-4CB9-FD4E-AB02-4B37EFE84869}"/>
              </a:ext>
            </a:extLst>
          </p:cNvPr>
          <p:cNvSpPr txBox="1"/>
          <p:nvPr/>
        </p:nvSpPr>
        <p:spPr>
          <a:xfrm>
            <a:off x="6870241" y="4089266"/>
            <a:ext cx="126137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“coffee”,</a:t>
            </a:r>
          </a:p>
          <a:p>
            <a:pPr algn="ctr"/>
            <a:r>
              <a:rPr lang="en-US" sz="1100" dirty="0"/>
              <a:t>image: </a:t>
            </a:r>
            <a:r>
              <a:rPr lang="en-US" sz="1100" dirty="0" err="1"/>
              <a:t>cof.jpg</a:t>
            </a:r>
            <a:r>
              <a:rPr lang="en-US" sz="1100" dirty="0"/>
              <a:t>”}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04481-4AF7-9549-9D2C-B48EA5A76BC4}"/>
              </a:ext>
            </a:extLst>
          </p:cNvPr>
          <p:cNvSpPr txBox="1"/>
          <p:nvPr/>
        </p:nvSpPr>
        <p:spPr>
          <a:xfrm>
            <a:off x="8617974" y="4059190"/>
            <a:ext cx="139142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“doughnut”,</a:t>
            </a:r>
          </a:p>
          <a:p>
            <a:pPr algn="ctr"/>
            <a:r>
              <a:rPr lang="en-US" sz="1100" dirty="0"/>
              <a:t>image:  </a:t>
            </a:r>
            <a:r>
              <a:rPr lang="en-US" sz="1100" dirty="0" err="1"/>
              <a:t>d.jpg</a:t>
            </a:r>
            <a:r>
              <a:rPr lang="en-US" sz="1100" dirty="0"/>
              <a:t>”}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6A52F-D247-314D-A671-AE7B4F00C551}"/>
              </a:ext>
            </a:extLst>
          </p:cNvPr>
          <p:cNvSpPr txBox="1"/>
          <p:nvPr/>
        </p:nvSpPr>
        <p:spPr>
          <a:xfrm>
            <a:off x="10374865" y="4027933"/>
            <a:ext cx="1398019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“sandwich”,</a:t>
            </a:r>
          </a:p>
          <a:p>
            <a:pPr algn="ctr"/>
            <a:r>
              <a:rPr lang="en-US" sz="1100" dirty="0"/>
              <a:t>image: </a:t>
            </a:r>
            <a:r>
              <a:rPr lang="en-US" sz="1100" dirty="0" err="1"/>
              <a:t>s.jpg</a:t>
            </a:r>
            <a:r>
              <a:rPr lang="en-US" sz="1100" dirty="0"/>
              <a:t>”}</a:t>
            </a:r>
          </a:p>
        </p:txBody>
      </p:sp>
    </p:spTree>
    <p:extLst>
      <p:ext uri="{BB962C8B-B14F-4D97-AF65-F5344CB8AC3E}">
        <p14:creationId xmlns:p14="http://schemas.microsoft.com/office/powerpoint/2010/main" val="58960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517883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this is great! We’re going to learn a lot about making our own custom components!</a:t>
            </a:r>
          </a:p>
          <a:p>
            <a:endParaRPr lang="en-US" sz="2000" dirty="0"/>
          </a:p>
          <a:p>
            <a:r>
              <a:rPr lang="en-US" sz="2000" dirty="0"/>
              <a:t>And learn even more about configuring them with our own custom props!</a:t>
            </a:r>
          </a:p>
          <a:p>
            <a:endParaRPr lang="en-US" sz="2000" dirty="0"/>
          </a:p>
          <a:p>
            <a:r>
              <a:rPr lang="en-US" sz="2000" dirty="0"/>
              <a:t>Let’s dig in!</a:t>
            </a:r>
            <a:endParaRPr lang="en-US" sz="16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D3A44-38FD-B24E-B88B-E4FB149FB83D}"/>
              </a:ext>
            </a:extLst>
          </p:cNvPr>
          <p:cNvSpPr txBox="1"/>
          <p:nvPr/>
        </p:nvSpPr>
        <p:spPr>
          <a:xfrm>
            <a:off x="7789289" y="1811638"/>
            <a:ext cx="162471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ImageScreen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9D263-E40A-5F4E-8BD3-16A4C63891CF}"/>
              </a:ext>
            </a:extLst>
          </p:cNvPr>
          <p:cNvSpPr txBox="1"/>
          <p:nvPr/>
        </p:nvSpPr>
        <p:spPr>
          <a:xfrm>
            <a:off x="6057885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86B5D-93D2-164C-9DDD-B38FCFB3EEBE}"/>
              </a:ext>
            </a:extLst>
          </p:cNvPr>
          <p:cNvSpPr txBox="1"/>
          <p:nvPr/>
        </p:nvSpPr>
        <p:spPr>
          <a:xfrm>
            <a:off x="7805618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9D1C4-A1BE-854A-A236-60D6E5D004B3}"/>
              </a:ext>
            </a:extLst>
          </p:cNvPr>
          <p:cNvSpPr txBox="1"/>
          <p:nvPr/>
        </p:nvSpPr>
        <p:spPr>
          <a:xfrm>
            <a:off x="9546181" y="5491080"/>
            <a:ext cx="162471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ImageDetail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E5F96DB-3976-E449-8A2E-26251E28093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6080888" y="2970323"/>
            <a:ext cx="3310110" cy="1731404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EFEFA5E-EA6D-FA41-B88A-412442CF2ACF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rot="16200000" flipH="1">
            <a:off x="7825036" y="2957579"/>
            <a:ext cx="3310110" cy="1756892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4981627-4B8C-6642-BDF8-15FDE1A6EF1E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6954754" y="3827860"/>
            <a:ext cx="3310110" cy="16329"/>
          </a:xfrm>
          <a:prstGeom prst="bentConnector3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D631FD-4CB9-FD4E-AB02-4B37EFE84869}"/>
              </a:ext>
            </a:extLst>
          </p:cNvPr>
          <p:cNvSpPr txBox="1"/>
          <p:nvPr/>
        </p:nvSpPr>
        <p:spPr>
          <a:xfrm>
            <a:off x="6870241" y="4089266"/>
            <a:ext cx="126137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“coffee”,</a:t>
            </a:r>
          </a:p>
          <a:p>
            <a:pPr algn="ctr"/>
            <a:r>
              <a:rPr lang="en-US" sz="1100" dirty="0"/>
              <a:t>image: </a:t>
            </a:r>
            <a:r>
              <a:rPr lang="en-US" sz="1100" dirty="0" err="1"/>
              <a:t>cof.jpg</a:t>
            </a:r>
            <a:r>
              <a:rPr lang="en-US" sz="1100" dirty="0"/>
              <a:t>”}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04481-4AF7-9549-9D2C-B48EA5A76BC4}"/>
              </a:ext>
            </a:extLst>
          </p:cNvPr>
          <p:cNvSpPr txBox="1"/>
          <p:nvPr/>
        </p:nvSpPr>
        <p:spPr>
          <a:xfrm>
            <a:off x="8617974" y="4059190"/>
            <a:ext cx="139142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“doughnut”,</a:t>
            </a:r>
          </a:p>
          <a:p>
            <a:pPr algn="ctr"/>
            <a:r>
              <a:rPr lang="en-US" sz="1100" dirty="0"/>
              <a:t>image:  </a:t>
            </a:r>
            <a:r>
              <a:rPr lang="en-US" sz="1100" dirty="0" err="1"/>
              <a:t>d.jpg</a:t>
            </a:r>
            <a:r>
              <a:rPr lang="en-US" sz="1100" dirty="0"/>
              <a:t>”}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6A52F-D247-314D-A671-AE7B4F00C551}"/>
              </a:ext>
            </a:extLst>
          </p:cNvPr>
          <p:cNvSpPr txBox="1"/>
          <p:nvPr/>
        </p:nvSpPr>
        <p:spPr>
          <a:xfrm>
            <a:off x="10374865" y="4027933"/>
            <a:ext cx="1398019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{title: “sandwich”,</a:t>
            </a:r>
          </a:p>
          <a:p>
            <a:pPr algn="ctr"/>
            <a:r>
              <a:rPr lang="en-US" sz="1100" dirty="0"/>
              <a:t>image: </a:t>
            </a:r>
            <a:r>
              <a:rPr lang="en-US" sz="1100" dirty="0" err="1"/>
              <a:t>s.jpg</a:t>
            </a:r>
            <a:r>
              <a:rPr lang="en-US" sz="1100" dirty="0"/>
              <a:t>”}</a:t>
            </a:r>
          </a:p>
        </p:txBody>
      </p:sp>
    </p:spTree>
    <p:extLst>
      <p:ext uri="{BB962C8B-B14F-4D97-AF65-F5344CB8AC3E}">
        <p14:creationId xmlns:p14="http://schemas.microsoft.com/office/powerpoint/2010/main" val="110830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4124148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So, again, let’s say we want this stuff we’re learning today to go on the “</a:t>
            </a:r>
            <a:r>
              <a:rPr lang="en-US" sz="2000" dirty="0" err="1"/>
              <a:t>ImageScreen</a:t>
            </a:r>
            <a:r>
              <a:rPr lang="en-US" sz="2000" dirty="0"/>
              <a:t>”</a:t>
            </a:r>
          </a:p>
          <a:p>
            <a:r>
              <a:rPr lang="en-US" sz="2000" dirty="0"/>
              <a:t>And let’s say we want to be able to access </a:t>
            </a:r>
            <a:r>
              <a:rPr lang="en-US" sz="2000" dirty="0" err="1"/>
              <a:t>ImageScreen</a:t>
            </a:r>
            <a:r>
              <a:rPr lang="en-US" sz="2000" dirty="0"/>
              <a:t> from the same list that we were working on from before.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What are some plumbing things we need to do to achieve this?</a:t>
            </a:r>
            <a:endParaRPr lang="en-US" sz="1600" b="1" dirty="0">
              <a:solidFill>
                <a:schemeClr val="accent1"/>
              </a:solidFill>
            </a:endParaRP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5C9FD2-FBD2-344C-8E36-D57E59B71915}"/>
              </a:ext>
            </a:extLst>
          </p:cNvPr>
          <p:cNvGrpSpPr/>
          <p:nvPr/>
        </p:nvGrpSpPr>
        <p:grpSpPr>
          <a:xfrm>
            <a:off x="4704860" y="1328394"/>
            <a:ext cx="2595665" cy="3381373"/>
            <a:chOff x="4275653" y="3489691"/>
            <a:chExt cx="2595665" cy="3381373"/>
          </a:xfrm>
        </p:grpSpPr>
        <p:pic>
          <p:nvPicPr>
            <p:cNvPr id="18" name="Picture 17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C1613210-1598-1C4A-8262-640637639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653" y="3489691"/>
              <a:ext cx="2595665" cy="338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ABDF320-9B4E-4649-BB87-7E0118416EE6}"/>
                </a:ext>
              </a:extLst>
            </p:cNvPr>
            <p:cNvSpPr/>
            <p:nvPr/>
          </p:nvSpPr>
          <p:spPr>
            <a:xfrm>
              <a:off x="4709886" y="4180597"/>
              <a:ext cx="16764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ComponentsScreen</a:t>
              </a:r>
              <a:endParaRPr lang="en-US" sz="12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E6D0879-D1E2-A846-B6EA-7CA3AAB80A1D}"/>
                </a:ext>
              </a:extLst>
            </p:cNvPr>
            <p:cNvSpPr/>
            <p:nvPr/>
          </p:nvSpPr>
          <p:spPr>
            <a:xfrm>
              <a:off x="4709886" y="4904496"/>
              <a:ext cx="16764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ListScreen</a:t>
              </a:r>
              <a:endParaRPr lang="en-US" sz="12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C78B129-32C6-E740-9E74-B57AC6DB2621}"/>
                </a:ext>
              </a:extLst>
            </p:cNvPr>
            <p:cNvSpPr/>
            <p:nvPr/>
          </p:nvSpPr>
          <p:spPr>
            <a:xfrm>
              <a:off x="4735285" y="5628395"/>
              <a:ext cx="16764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 Screen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01F3D-486D-014D-8312-2675D98FED77}"/>
              </a:ext>
            </a:extLst>
          </p:cNvPr>
          <p:cNvGrpSpPr/>
          <p:nvPr/>
        </p:nvGrpSpPr>
        <p:grpSpPr>
          <a:xfrm>
            <a:off x="9144040" y="1281112"/>
            <a:ext cx="2595665" cy="3381373"/>
            <a:chOff x="9245600" y="3428999"/>
            <a:chExt cx="2595665" cy="3381373"/>
          </a:xfrm>
        </p:grpSpPr>
        <p:pic>
          <p:nvPicPr>
            <p:cNvPr id="28" name="Picture 27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FF5F881E-7C1C-BB40-82F5-2D765E938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5600" y="3428999"/>
              <a:ext cx="2595665" cy="338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C3D47B6-4D63-4342-84DC-2DAF35E79B9B}"/>
                </a:ext>
              </a:extLst>
            </p:cNvPr>
            <p:cNvGrpSpPr/>
            <p:nvPr/>
          </p:nvGrpSpPr>
          <p:grpSpPr>
            <a:xfrm>
              <a:off x="9619659" y="3853610"/>
              <a:ext cx="1934005" cy="920621"/>
              <a:chOff x="7086600" y="553667"/>
              <a:chExt cx="4742519" cy="193449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5A6F9D6-B070-0F43-86BE-C1D521FFDF9F}"/>
                  </a:ext>
                </a:extLst>
              </p:cNvPr>
              <p:cNvSpPr/>
              <p:nvPr/>
            </p:nvSpPr>
            <p:spPr>
              <a:xfrm>
                <a:off x="7086600" y="553667"/>
                <a:ext cx="4742519" cy="19344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 descr="A cup of coffee&#10;&#10;Description automatically generated with medium confidence">
                <a:extLst>
                  <a:ext uri="{FF2B5EF4-FFF2-40B4-BE49-F238E27FC236}">
                    <a16:creationId xmlns:a16="http://schemas.microsoft.com/office/drawing/2014/main" id="{E671BC32-62C8-664C-A12F-6A0C239BC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0459" y="835115"/>
                <a:ext cx="2057400" cy="13716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9453A5-EFE2-3241-8FE9-1307988C49F8}"/>
                  </a:ext>
                </a:extLst>
              </p:cNvPr>
              <p:cNvSpPr txBox="1"/>
              <p:nvPr/>
            </p:nvSpPr>
            <p:spPr>
              <a:xfrm>
                <a:off x="9759005" y="1290512"/>
                <a:ext cx="1624713" cy="54972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Coffee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34D1641-1FFD-D54F-BF64-337056705BB5}"/>
                </a:ext>
              </a:extLst>
            </p:cNvPr>
            <p:cNvGrpSpPr/>
            <p:nvPr/>
          </p:nvGrpSpPr>
          <p:grpSpPr>
            <a:xfrm>
              <a:off x="9649908" y="4816544"/>
              <a:ext cx="1787048" cy="708350"/>
              <a:chOff x="7086600" y="2662112"/>
              <a:chExt cx="4742519" cy="193449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0EBD4D9-A372-EF40-8011-7024984011E6}"/>
                  </a:ext>
                </a:extLst>
              </p:cNvPr>
              <p:cNvGrpSpPr/>
              <p:nvPr/>
            </p:nvGrpSpPr>
            <p:grpSpPr>
              <a:xfrm>
                <a:off x="7086600" y="2662112"/>
                <a:ext cx="4742519" cy="1934497"/>
                <a:chOff x="7086600" y="553667"/>
                <a:chExt cx="4742519" cy="1934497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EF133B-7A4F-5348-9F72-19861873F7FE}"/>
                    </a:ext>
                  </a:extLst>
                </p:cNvPr>
                <p:cNvSpPr/>
                <p:nvPr/>
              </p:nvSpPr>
              <p:spPr>
                <a:xfrm>
                  <a:off x="7086600" y="553667"/>
                  <a:ext cx="4742519" cy="193449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766BB1F-1037-6F4B-AC19-CD4F71F61B1E}"/>
                    </a:ext>
                  </a:extLst>
                </p:cNvPr>
                <p:cNvSpPr txBox="1"/>
                <p:nvPr/>
              </p:nvSpPr>
              <p:spPr>
                <a:xfrm>
                  <a:off x="9457859" y="1290513"/>
                  <a:ext cx="1925857" cy="6304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/>
                    <a:t>Doughnut</a:t>
                  </a:r>
                </a:p>
              </p:txBody>
            </p:sp>
          </p:grpSp>
          <p:pic>
            <p:nvPicPr>
              <p:cNvPr id="40" name="Picture 39" descr="A picture containing bib, donut&#10;&#10;Description automatically generated">
                <a:extLst>
                  <a:ext uri="{FF2B5EF4-FFF2-40B4-BE49-F238E27FC236}">
                    <a16:creationId xmlns:a16="http://schemas.microsoft.com/office/drawing/2014/main" id="{DB8E151A-95C1-6A4C-B0F5-1EE15FCDC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6038" y="2909995"/>
                <a:ext cx="1409700" cy="14351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920BF77-7074-7842-B068-B1C047B9AD0D}"/>
                </a:ext>
              </a:extLst>
            </p:cNvPr>
            <p:cNvGrpSpPr/>
            <p:nvPr/>
          </p:nvGrpSpPr>
          <p:grpSpPr>
            <a:xfrm>
              <a:off x="9649908" y="5649707"/>
              <a:ext cx="1787048" cy="708350"/>
              <a:chOff x="7086600" y="4770557"/>
              <a:chExt cx="4742519" cy="1934497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A06FE5E-B541-4745-9477-4F8A93FCAA4C}"/>
                  </a:ext>
                </a:extLst>
              </p:cNvPr>
              <p:cNvGrpSpPr/>
              <p:nvPr/>
            </p:nvGrpSpPr>
            <p:grpSpPr>
              <a:xfrm>
                <a:off x="7086600" y="4770557"/>
                <a:ext cx="4742519" cy="1934497"/>
                <a:chOff x="7086600" y="553667"/>
                <a:chExt cx="4742519" cy="193449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DB3ED6C-6D2D-EC4F-90E0-D1C12511446C}"/>
                    </a:ext>
                  </a:extLst>
                </p:cNvPr>
                <p:cNvSpPr/>
                <p:nvPr/>
              </p:nvSpPr>
              <p:spPr>
                <a:xfrm>
                  <a:off x="7086600" y="553667"/>
                  <a:ext cx="4742519" cy="193449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C027A8E-2544-984E-AB29-15BEF72F3439}"/>
                    </a:ext>
                  </a:extLst>
                </p:cNvPr>
                <p:cNvSpPr txBox="1"/>
                <p:nvPr/>
              </p:nvSpPr>
              <p:spPr>
                <a:xfrm>
                  <a:off x="9572582" y="1290513"/>
                  <a:ext cx="2256537" cy="630400"/>
                </a:xfrm>
                <a:prstGeom prst="rect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/>
                    <a:t>Sandwich</a:t>
                  </a:r>
                </a:p>
              </p:txBody>
            </p:sp>
          </p:grpSp>
          <p:pic>
            <p:nvPicPr>
              <p:cNvPr id="45" name="Picture 44" descr="A sandwich with lettuce tomato and cheese&#10;&#10;Description automatically generated with low confidence">
                <a:extLst>
                  <a:ext uri="{FF2B5EF4-FFF2-40B4-BE49-F238E27FC236}">
                    <a16:creationId xmlns:a16="http://schemas.microsoft.com/office/drawing/2014/main" id="{3B12A6F7-15A2-F441-AA7C-9A78B5DBE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9998" y="5054999"/>
                <a:ext cx="1365611" cy="1365611"/>
              </a:xfrm>
              <a:prstGeom prst="rect">
                <a:avLst/>
              </a:prstGeom>
            </p:spPr>
          </p:pic>
        </p:grp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8B4440-E43E-6446-ACE6-CB351128B952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7300525" y="2971799"/>
            <a:ext cx="1843515" cy="4728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1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412414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need a new file for our </a:t>
            </a:r>
            <a:r>
              <a:rPr lang="en-US" sz="2000" dirty="0" err="1"/>
              <a:t>ImageScreen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We can call it </a:t>
            </a:r>
            <a:r>
              <a:rPr lang="en-US" sz="2000" dirty="0" err="1"/>
              <a:t>ImageScreen.js</a:t>
            </a:r>
            <a:r>
              <a:rPr lang="en-US" sz="2000" dirty="0"/>
              <a:t>, have it live in the same screens folder as everything else, and give it the same boilerplate code we’ve seen a bunch by now!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6BF69-6B59-AC49-9C2C-76BA296F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87" y="1834243"/>
            <a:ext cx="6540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3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337261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need to update </a:t>
            </a:r>
            <a:r>
              <a:rPr lang="en-US" sz="2000" dirty="0" err="1"/>
              <a:t>App.js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need to import the </a:t>
            </a:r>
            <a:r>
              <a:rPr lang="en-US" sz="2000" dirty="0" err="1"/>
              <a:t>ImageScreen</a:t>
            </a:r>
            <a:r>
              <a:rPr lang="en-US" sz="2000" dirty="0"/>
              <a:t> we just exported, and hook it up to our Stack Navigator.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C314A-31F8-FE4E-BEFE-AAA3B914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65100"/>
            <a:ext cx="7886700" cy="669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63E693-342F-CF48-B528-9AEDBB36CFD1}"/>
                  </a:ext>
                </a:extLst>
              </p14:cNvPr>
              <p14:cNvContentPartPr/>
              <p14:nvPr/>
            </p14:nvContentPartPr>
            <p14:xfrm>
              <a:off x="5028994" y="1861431"/>
              <a:ext cx="5456160" cy="10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63E693-342F-CF48-B528-9AEDBB36CF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1354" y="1843791"/>
                <a:ext cx="549180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CE6B7EF-79DE-7347-96ED-BAB08FE0C2E4}"/>
              </a:ext>
            </a:extLst>
          </p:cNvPr>
          <p:cNvGrpSpPr/>
          <p:nvPr/>
        </p:nvGrpSpPr>
        <p:grpSpPr>
          <a:xfrm>
            <a:off x="7655194" y="3414111"/>
            <a:ext cx="516240" cy="537120"/>
            <a:chOff x="7655194" y="3414111"/>
            <a:chExt cx="51624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2F57576-6400-E140-A36E-29C36B498ECC}"/>
                    </a:ext>
                  </a:extLst>
                </p14:cNvPr>
                <p14:cNvContentPartPr/>
                <p14:nvPr/>
              </p14:nvContentPartPr>
              <p14:xfrm>
                <a:off x="7655194" y="3414111"/>
                <a:ext cx="360720" cy="23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2F57576-6400-E140-A36E-29C36B498E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7194" y="3396471"/>
                  <a:ext cx="396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6779E6-7AFC-9F4E-931D-F4CB80051FCC}"/>
                    </a:ext>
                  </a:extLst>
                </p14:cNvPr>
                <p14:cNvContentPartPr/>
                <p14:nvPr/>
              </p14:nvContentPartPr>
              <p14:xfrm>
                <a:off x="7693714" y="3650271"/>
                <a:ext cx="295920" cy="300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6779E6-7AFC-9F4E-931D-F4CB80051F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75714" y="3632271"/>
                  <a:ext cx="331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F7AB8C-E20C-A34F-B20A-8D70BBB05F7C}"/>
                    </a:ext>
                  </a:extLst>
                </p14:cNvPr>
                <p14:cNvContentPartPr/>
                <p14:nvPr/>
              </p14:nvContentPartPr>
              <p14:xfrm>
                <a:off x="7996114" y="3677991"/>
                <a:ext cx="1753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F7AB8C-E20C-A34F-B20A-8D70BBB05F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8114" y="3659991"/>
                  <a:ext cx="2109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C30402-A81F-5742-9C13-913FE0734DDF}"/>
                  </a:ext>
                </a:extLst>
              </p14:cNvPr>
              <p14:cNvContentPartPr/>
              <p14:nvPr/>
            </p14:nvContentPartPr>
            <p14:xfrm>
              <a:off x="4906234" y="1693311"/>
              <a:ext cx="200880" cy="258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C30402-A81F-5742-9C13-913FE0734D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8234" y="1675311"/>
                <a:ext cx="2365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A7A348-BE28-0C43-9648-1F64B2D24248}"/>
                  </a:ext>
                </a:extLst>
              </p14:cNvPr>
              <p14:cNvContentPartPr/>
              <p14:nvPr/>
            </p14:nvContentPartPr>
            <p14:xfrm>
              <a:off x="10349434" y="1667031"/>
              <a:ext cx="542880" cy="319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A7A348-BE28-0C43-9648-1F64B2D242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31434" y="1649391"/>
                <a:ext cx="5785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9CF16B-F2BF-8B42-A9AA-5430BE9A49CB}"/>
                  </a:ext>
                </a:extLst>
              </p14:cNvPr>
              <p14:cNvContentPartPr/>
              <p14:nvPr/>
            </p14:nvContentPartPr>
            <p14:xfrm>
              <a:off x="4941514" y="1664511"/>
              <a:ext cx="496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9CF16B-F2BF-8B42-A9AA-5430BE9A49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3874" y="1646511"/>
                <a:ext cx="853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65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3372616" cy="384962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And we need to update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HomeScreen</a:t>
            </a:r>
            <a:r>
              <a:rPr lang="en-US" sz="2000" dirty="0"/>
              <a:t> to add a button to reach the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ImageScreen</a:t>
            </a:r>
            <a:r>
              <a:rPr lang="en-US" sz="2000" dirty="0"/>
              <a:t> to it!</a:t>
            </a:r>
          </a:p>
          <a:p>
            <a:endParaRPr lang="en-US" sz="2000" dirty="0"/>
          </a:p>
          <a:p>
            <a:r>
              <a:rPr lang="en-US" sz="2000" dirty="0"/>
              <a:t>Note that I converted the previous “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TouchableOpacity</a:t>
            </a:r>
            <a:r>
              <a:rPr lang="en-US" sz="2000" dirty="0"/>
              <a:t>” to become a button for now, just for consistency.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E7BC9-A1DA-9247-9C3A-F3C314EB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879" y="987045"/>
            <a:ext cx="7759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944684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With that plumbing done, we should have something that works like this!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77A47-AE25-AA48-B368-FA6D65F7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46" y="3137908"/>
            <a:ext cx="4149603" cy="2903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549D1-54E2-2149-B96C-D221B2DD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64" y="3137908"/>
            <a:ext cx="542290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3E9D58-EE4A-9C44-A48C-6559866C9E69}"/>
                  </a:ext>
                </a:extLst>
              </p14:cNvPr>
              <p14:cNvContentPartPr/>
              <p14:nvPr/>
            </p14:nvContentPartPr>
            <p14:xfrm>
              <a:off x="3624994" y="5274951"/>
              <a:ext cx="144360" cy="11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3E9D58-EE4A-9C44-A48C-6559866C9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5994" y="5265951"/>
                <a:ext cx="16200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C6CD667-E689-A041-936A-8EB7CA7D353A}"/>
              </a:ext>
            </a:extLst>
          </p:cNvPr>
          <p:cNvGrpSpPr/>
          <p:nvPr/>
        </p:nvGrpSpPr>
        <p:grpSpPr>
          <a:xfrm>
            <a:off x="3691234" y="4516791"/>
            <a:ext cx="2655360" cy="1306080"/>
            <a:chOff x="3691234" y="4516791"/>
            <a:chExt cx="2655360" cy="13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A07807-A760-5348-B6BA-CAFD041FCA7C}"/>
                    </a:ext>
                  </a:extLst>
                </p14:cNvPr>
                <p14:cNvContentPartPr/>
                <p14:nvPr/>
              </p14:nvContentPartPr>
              <p14:xfrm>
                <a:off x="3691234" y="4516791"/>
                <a:ext cx="2655360" cy="1306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A07807-A760-5348-B6BA-CAFD041FCA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2594" y="4507791"/>
                  <a:ext cx="2673000" cy="13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C84240-A287-1F46-A858-0359C487B35C}"/>
                    </a:ext>
                  </a:extLst>
                </p14:cNvPr>
                <p14:cNvContentPartPr/>
                <p14:nvPr/>
              </p14:nvContentPartPr>
              <p14:xfrm>
                <a:off x="5983354" y="4861671"/>
                <a:ext cx="304920" cy="449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C84240-A287-1F46-A858-0359C487B3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74714" y="4853031"/>
                  <a:ext cx="32256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291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13" y="2103121"/>
            <a:ext cx="944684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That’s fine and dandy and all, but we still have a ways to go before it’s displaying our lovely café menu!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77A47-AE25-AA48-B368-FA6D65F7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46" y="3137908"/>
            <a:ext cx="4149603" cy="2903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549D1-54E2-2149-B96C-D221B2DD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664" y="3137908"/>
            <a:ext cx="542290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3E9D58-EE4A-9C44-A48C-6559866C9E69}"/>
                  </a:ext>
                </a:extLst>
              </p14:cNvPr>
              <p14:cNvContentPartPr/>
              <p14:nvPr/>
            </p14:nvContentPartPr>
            <p14:xfrm>
              <a:off x="3624994" y="5274951"/>
              <a:ext cx="144360" cy="11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3E9D58-EE4A-9C44-A48C-6559866C9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016" y="5265951"/>
                <a:ext cx="161956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54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Today’s Goals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Parents, Children, and Reusable Components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Intro to Images in JSX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A Final Challenge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Today’s Goals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Parents, Children, and Reusable Components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Intro to Images in JSX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A Final Challenge</a:t>
            </a: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918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4" y="2184764"/>
            <a:ext cx="488491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yes, our goal is something like this.</a:t>
            </a:r>
          </a:p>
          <a:p>
            <a:endParaRPr lang="en-US" sz="2000" dirty="0"/>
          </a:p>
          <a:p>
            <a:r>
              <a:rPr lang="en-US" sz="2000" dirty="0"/>
              <a:t>A single screen (called </a:t>
            </a:r>
            <a:r>
              <a:rPr lang="en-US" sz="2000" dirty="0" err="1"/>
              <a:t>ImageScreen</a:t>
            </a:r>
            <a:r>
              <a:rPr lang="en-US" sz="2000" dirty="0"/>
              <a:t>) that has three </a:t>
            </a:r>
            <a:r>
              <a:rPr lang="en-US" sz="2000" dirty="0" err="1"/>
              <a:t>ImageDetail</a:t>
            </a:r>
            <a:r>
              <a:rPr lang="en-US" sz="2000" dirty="0"/>
              <a:t> components. </a:t>
            </a:r>
          </a:p>
          <a:p>
            <a:endParaRPr lang="en-US" sz="2000" dirty="0"/>
          </a:p>
          <a:p>
            <a:r>
              <a:rPr lang="en-US" sz="2000" dirty="0"/>
              <a:t>And </a:t>
            </a:r>
            <a:r>
              <a:rPr lang="en-US" sz="2000" dirty="0" err="1"/>
              <a:t>ImageDetail</a:t>
            </a:r>
            <a:r>
              <a:rPr lang="en-US" sz="2000" dirty="0"/>
              <a:t> being an image and some text.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DC89F-8E9F-6E40-BF91-A4762320C141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8B74AE-ACDA-3441-B409-A03F4A84C863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F99A0D-1765-4A48-84D3-5721001526FF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3CB01-AED4-944B-91C8-85D7ABEF6480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A2CACB-7C56-5C44-9A2C-606C002BACCE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9ECAFD1C-2A20-2343-8237-5A68BA18CABA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4665D06-D93A-C348-A0A9-33A42B05760E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753FE08-B716-DB4A-BEA8-906485035D62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46DAB0-F353-0945-82F1-4C39A0F09FBD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927085-3E01-E744-A753-127570F66A06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3C4CF9-F821-0248-A110-62FC60EE555A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7F6D71-F9E3-AA43-863F-77E24616ABD4}"/>
              </a:ext>
            </a:extLst>
          </p:cNvPr>
          <p:cNvGrpSpPr/>
          <p:nvPr/>
        </p:nvGrpSpPr>
        <p:grpSpPr>
          <a:xfrm>
            <a:off x="2650815" y="5487632"/>
            <a:ext cx="1934005" cy="920621"/>
            <a:chOff x="9518099" y="1705723"/>
            <a:chExt cx="1934005" cy="9206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70D4EF-1B67-1244-A50D-1468B6B63A4E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717458F1-7037-7741-8F29-E77D325C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3B5DB1-86E2-9A4E-B6DA-43B28D51D756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752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4" y="2184764"/>
            <a:ext cx="488491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One thing you might find confusing:</a:t>
            </a:r>
          </a:p>
          <a:p>
            <a:pPr lvl="1"/>
            <a:r>
              <a:rPr lang="en-US" sz="1800" dirty="0"/>
              <a:t>Screens are components!</a:t>
            </a:r>
            <a:endParaRPr lang="en-US" sz="2000" dirty="0"/>
          </a:p>
          <a:p>
            <a:pPr lvl="1"/>
            <a:r>
              <a:rPr lang="en-US" sz="1800" dirty="0"/>
              <a:t>But </a:t>
            </a:r>
            <a:r>
              <a:rPr lang="en-US" sz="1800" dirty="0" err="1"/>
              <a:t>ImageDetail</a:t>
            </a:r>
            <a:r>
              <a:rPr lang="en-US" sz="1800" dirty="0"/>
              <a:t> is also a component!</a:t>
            </a:r>
          </a:p>
          <a:p>
            <a:pPr lvl="1"/>
            <a:endParaRPr lang="en-US" sz="1800" dirty="0"/>
          </a:p>
          <a:p>
            <a:r>
              <a:rPr lang="en-US" sz="2000" dirty="0"/>
              <a:t>Remember: basically anything that you see is a component!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DC89F-8E9F-6E40-BF91-A4762320C141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8B74AE-ACDA-3441-B409-A03F4A84C863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F99A0D-1765-4A48-84D3-5721001526FF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3CB01-AED4-944B-91C8-85D7ABEF6480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A2CACB-7C56-5C44-9A2C-606C002BACCE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9ECAFD1C-2A20-2343-8237-5A68BA18CABA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4665D06-D93A-C348-A0A9-33A42B05760E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753FE08-B716-DB4A-BEA8-906485035D62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46DAB0-F353-0945-82F1-4C39A0F09FBD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927085-3E01-E744-A753-127570F66A06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3C4CF9-F821-0248-A110-62FC60EE555A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7F6D71-F9E3-AA43-863F-77E24616ABD4}"/>
              </a:ext>
            </a:extLst>
          </p:cNvPr>
          <p:cNvGrpSpPr/>
          <p:nvPr/>
        </p:nvGrpSpPr>
        <p:grpSpPr>
          <a:xfrm>
            <a:off x="2301674" y="5284337"/>
            <a:ext cx="1934005" cy="920621"/>
            <a:chOff x="9518099" y="1705723"/>
            <a:chExt cx="1934005" cy="9206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70D4EF-1B67-1244-A50D-1468B6B63A4E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717458F1-7037-7741-8F29-E77D325CE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3B5DB1-86E2-9A4E-B6DA-43B28D51D756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20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4" y="2184764"/>
            <a:ext cx="587088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far, every component we’ve made thus far has been a screen.</a:t>
            </a:r>
          </a:p>
          <a:p>
            <a:endParaRPr lang="en-US" sz="2000" dirty="0"/>
          </a:p>
          <a:p>
            <a:r>
              <a:rPr lang="en-US" sz="2000" dirty="0"/>
              <a:t>And we’ve been making all of our new screens inside of the </a:t>
            </a:r>
            <a:r>
              <a:rPr lang="en-US" sz="2000" dirty="0" err="1"/>
              <a:t>src</a:t>
            </a:r>
            <a:r>
              <a:rPr lang="en-US" sz="2000" dirty="0"/>
              <a:t>/screens directory.</a:t>
            </a:r>
          </a:p>
          <a:p>
            <a:endParaRPr lang="en-US" sz="2000" dirty="0"/>
          </a:p>
          <a:p>
            <a:r>
              <a:rPr lang="en-US" sz="2000" dirty="0"/>
              <a:t>But perhaps we should keep our reusable components someplace else!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AF19B-F4E4-5C4C-A675-BC12F074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07" y="823612"/>
            <a:ext cx="3949700" cy="5778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DCC781-E7BC-884E-807E-B4FA6CA545D3}"/>
                  </a:ext>
                </a:extLst>
              </p14:cNvPr>
              <p14:cNvContentPartPr/>
              <p14:nvPr/>
            </p14:nvContentPartPr>
            <p14:xfrm>
              <a:off x="6456034" y="2570271"/>
              <a:ext cx="948600" cy="1739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DCC781-E7BC-884E-807E-B4FA6CA545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034" y="2561631"/>
                <a:ext cx="966240" cy="17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72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4" y="2184764"/>
            <a:ext cx="587088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You can call your directory something different if you wish, but I’m calling mine components</a:t>
            </a:r>
          </a:p>
          <a:p>
            <a:pPr lvl="1"/>
            <a:r>
              <a:rPr lang="en-US" sz="1800" dirty="0"/>
              <a:t>And then creating a new .</a:t>
            </a:r>
            <a:r>
              <a:rPr lang="en-US" sz="1800" dirty="0" err="1"/>
              <a:t>js</a:t>
            </a:r>
            <a:r>
              <a:rPr lang="en-US" sz="1800" dirty="0"/>
              <a:t> file called </a:t>
            </a:r>
            <a:r>
              <a:rPr lang="en-US" sz="1800" dirty="0" err="1"/>
              <a:t>ImageDetail</a:t>
            </a:r>
            <a:endParaRPr lang="en-US" sz="1800" dirty="0"/>
          </a:p>
          <a:p>
            <a:pPr lvl="2"/>
            <a:r>
              <a:rPr lang="en-US" sz="1700" dirty="0"/>
              <a:t>Which we will write together!</a:t>
            </a:r>
          </a:p>
          <a:p>
            <a:endParaRPr lang="en-US" sz="2000" dirty="0"/>
          </a:p>
          <a:p>
            <a:r>
              <a:rPr lang="en-US" sz="2000" dirty="0"/>
              <a:t>Note that the screens directory is unchanged.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E97A1-6F34-8F40-9F81-FA1A6C19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0" y="209550"/>
            <a:ext cx="3949700" cy="643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CB761-8662-6647-8D8C-FD11ACDAEC0F}"/>
                  </a:ext>
                </a:extLst>
              </p14:cNvPr>
              <p14:cNvContentPartPr/>
              <p14:nvPr/>
            </p14:nvContentPartPr>
            <p14:xfrm>
              <a:off x="6282874" y="2201991"/>
              <a:ext cx="1348920" cy="71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CB761-8662-6647-8D8C-FD11ACDAE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4234" y="2192991"/>
                <a:ext cx="136656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E5E123-443B-7942-ABDF-96ED370F249B}"/>
                  </a:ext>
                </a:extLst>
              </p14:cNvPr>
              <p14:cNvContentPartPr/>
              <p14:nvPr/>
            </p14:nvContentPartPr>
            <p14:xfrm>
              <a:off x="6591754" y="3036111"/>
              <a:ext cx="879120" cy="206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E5E123-443B-7942-ABDF-96ED370F24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5754" y="3000111"/>
                <a:ext cx="950760" cy="21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082500-1CA2-AE4E-AABB-410ADD257D6F}"/>
                  </a:ext>
                </a:extLst>
              </p14:cNvPr>
              <p14:cNvContentPartPr/>
              <p14:nvPr/>
            </p14:nvContentPartPr>
            <p14:xfrm>
              <a:off x="6863194" y="4539471"/>
              <a:ext cx="827280" cy="518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082500-1CA2-AE4E-AABB-410ADD257D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7554" y="4503471"/>
                <a:ext cx="89892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40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977341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I know we said we’d write it together…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But do you have any ideas as to how we might start that </a:t>
            </a:r>
            <a:r>
              <a:rPr lang="en-US" sz="2000" b="1" dirty="0" err="1">
                <a:solidFill>
                  <a:schemeClr val="accent1"/>
                </a:solidFill>
              </a:rPr>
              <a:t>ImageDetail</a:t>
            </a:r>
            <a:r>
              <a:rPr lang="en-US" sz="2000" b="1" dirty="0">
                <a:solidFill>
                  <a:schemeClr val="accent1"/>
                </a:solidFill>
              </a:rPr>
              <a:t> component?</a:t>
            </a:r>
          </a:p>
          <a:p>
            <a:endParaRPr lang="en-US" sz="2000" dirty="0"/>
          </a:p>
          <a:p>
            <a:r>
              <a:rPr lang="en-US" sz="2000" dirty="0"/>
              <a:t>What should go in there as a starting place?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628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0584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That same </a:t>
            </a:r>
            <a:r>
              <a:rPr lang="en-US" sz="2000" dirty="0" err="1"/>
              <a:t>ol</a:t>
            </a:r>
            <a:r>
              <a:rPr lang="en-US" sz="2000" dirty="0"/>
              <a:t>’ boilerplate code we’ve been using for our screens!</a:t>
            </a:r>
          </a:p>
          <a:p>
            <a:endParaRPr lang="en-US" sz="2000" dirty="0"/>
          </a:p>
          <a:p>
            <a:r>
              <a:rPr lang="en-US" sz="2000" dirty="0"/>
              <a:t>You could even just copy and paste what we made for the </a:t>
            </a:r>
            <a:r>
              <a:rPr lang="en-US" sz="2000" dirty="0" err="1"/>
              <a:t>ImageScreen</a:t>
            </a:r>
            <a:r>
              <a:rPr lang="en-US" sz="2000" dirty="0"/>
              <a:t> component!</a:t>
            </a:r>
          </a:p>
          <a:p>
            <a:pPr lvl="1"/>
            <a:r>
              <a:rPr lang="en-US" sz="1800" dirty="0"/>
              <a:t>Just make sure to update the variable you are exporting!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B84B5-59E5-F44D-A5C5-62C69D40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843" y="2014194"/>
            <a:ext cx="6934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4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5111036" cy="384962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So, exciting! Our </a:t>
            </a:r>
            <a:r>
              <a:rPr lang="en-US" sz="2000" dirty="0" err="1"/>
              <a:t>ImageDetail</a:t>
            </a:r>
            <a:r>
              <a:rPr lang="en-US" sz="2000" dirty="0"/>
              <a:t> component isn’t DONE yet, but it *exists*!</a:t>
            </a:r>
          </a:p>
          <a:p>
            <a:endParaRPr lang="en-US" sz="2000" dirty="0"/>
          </a:p>
          <a:p>
            <a:r>
              <a:rPr lang="en-US" sz="2000" dirty="0"/>
              <a:t>And now that it exists, we can discuss: just how do you display a component inside of another screen?</a:t>
            </a:r>
          </a:p>
          <a:p>
            <a:endParaRPr lang="en-US" sz="2000" dirty="0"/>
          </a:p>
          <a:p>
            <a:r>
              <a:rPr lang="en-US" sz="2000" dirty="0"/>
              <a:t>How do we show one component inside of another?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0550D6-8BC8-2244-B0E4-DFF8CBF35C91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0CCBC-11D3-D34E-A183-9408349314FC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A62BCA-FF2A-674D-BE12-621683A0883E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8C6FA-9A0B-9E43-9420-C5914B7A8FCF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B038C4-4DD0-794A-8841-390F66F0CB7E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30E8468-1331-5B4C-9407-D90AEC2068C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1D150893-2C94-9247-A708-78DC8A8FEED3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337B0BA-5B71-4347-8D23-1FFAA14A44F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AFAF07-8FC5-554C-87AD-08F3CBF43B25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D9ABA-F3D6-0B4D-AFFA-7157E8DDC3E1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F63623-988D-D64B-885C-4606DE6CF5A8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735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51110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To show one component inside of another, you first need to go to the </a:t>
            </a:r>
            <a:r>
              <a:rPr lang="en-US" sz="2000" b="1" dirty="0"/>
              <a:t>parent component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Here, that would be </a:t>
            </a:r>
            <a:r>
              <a:rPr lang="en-US" sz="2000" dirty="0" err="1"/>
              <a:t>ImageScreen</a:t>
            </a:r>
            <a:r>
              <a:rPr lang="en-US" sz="2000" dirty="0"/>
              <a:t> – it is the parent because it is going to contain the </a:t>
            </a:r>
            <a:r>
              <a:rPr lang="en-US" sz="2000" dirty="0" err="1"/>
              <a:t>ImageDetail</a:t>
            </a:r>
            <a:r>
              <a:rPr lang="en-US" sz="2000" dirty="0"/>
              <a:t> components.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0550D6-8BC8-2244-B0E4-DFF8CBF35C91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0CCBC-11D3-D34E-A183-9408349314FC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A62BCA-FF2A-674D-BE12-621683A0883E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8C6FA-9A0B-9E43-9420-C5914B7A8FCF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B038C4-4DD0-794A-8841-390F66F0CB7E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30E8468-1331-5B4C-9407-D90AEC2068C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1D150893-2C94-9247-A708-78DC8A8FEED3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337B0BA-5B71-4347-8D23-1FFAA14A44F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AFAF07-8FC5-554C-87AD-08F3CBF43B25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D9ABA-F3D6-0B4D-AFFA-7157E8DDC3E1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F63623-988D-D64B-885C-4606DE6CF5A8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840640" y="2106527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DF518-0E38-7449-B434-23EAE51D8241}"/>
              </a:ext>
            </a:extLst>
          </p:cNvPr>
          <p:cNvSpPr txBox="1"/>
          <p:nvPr/>
        </p:nvSpPr>
        <p:spPr>
          <a:xfrm>
            <a:off x="6433180" y="6410962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F7BE1-168D-BC44-9226-5F7F225731AE}"/>
              </a:ext>
            </a:extLst>
          </p:cNvPr>
          <p:cNvSpPr txBox="1"/>
          <p:nvPr/>
        </p:nvSpPr>
        <p:spPr>
          <a:xfrm>
            <a:off x="8180913" y="6364849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B5FE8-E082-3142-BCCE-3D77491E6C65}"/>
              </a:ext>
            </a:extLst>
          </p:cNvPr>
          <p:cNvSpPr txBox="1"/>
          <p:nvPr/>
        </p:nvSpPr>
        <p:spPr>
          <a:xfrm>
            <a:off x="9921476" y="6367692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141970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013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here we are, inside of </a:t>
            </a:r>
            <a:r>
              <a:rPr lang="en-US" sz="2000" dirty="0" err="1"/>
              <a:t>ImageScreen.js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want to make use of </a:t>
            </a:r>
            <a:r>
              <a:rPr lang="en-US" sz="2000" dirty="0" err="1"/>
              <a:t>ImageDetail</a:t>
            </a:r>
            <a:r>
              <a:rPr lang="en-US" sz="2000" dirty="0"/>
              <a:t>…</a:t>
            </a:r>
          </a:p>
          <a:p>
            <a:endParaRPr lang="en-US" sz="2000" dirty="0"/>
          </a:p>
          <a:p>
            <a:r>
              <a:rPr lang="en-US" sz="2000" dirty="0"/>
              <a:t>What is probably the first thing we need to do here?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56AB9B-70B3-CE44-B6DA-4534047A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29" y="2119450"/>
            <a:ext cx="6629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CFDCA-F174-C64C-94FB-E99BFA04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58" y="0"/>
            <a:ext cx="2059434" cy="576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earlier we talked a little bit about how Lists were a pretty fundamental part of lots of apps!</a:t>
            </a:r>
          </a:p>
          <a:p>
            <a:endParaRPr lang="en-US" sz="2000" dirty="0"/>
          </a:p>
          <a:p>
            <a:r>
              <a:rPr lang="en-US" sz="2000" dirty="0"/>
              <a:t>And how these lists can take lots of different sizes and shapes.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D5A51E-6530-0A4A-86CA-1319FB8F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92" y="-59836"/>
            <a:ext cx="2965248" cy="518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5E2E1-6EA6-A14F-9FE7-725D0239A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41" y="3771899"/>
            <a:ext cx="5661859" cy="31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013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want to import it!</a:t>
            </a:r>
          </a:p>
          <a:p>
            <a:endParaRPr lang="en-US" sz="2000" dirty="0"/>
          </a:p>
          <a:p>
            <a:r>
              <a:rPr lang="en-US" sz="1800" dirty="0"/>
              <a:t>Note the use of “..” in the path to </a:t>
            </a:r>
            <a:r>
              <a:rPr lang="en-US" sz="1800" dirty="0" err="1"/>
              <a:t>ImageDetail</a:t>
            </a:r>
            <a:r>
              <a:rPr lang="en-US" sz="1800" dirty="0"/>
              <a:t>, that means “go up one directory from my current location”.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31968-D6C2-B345-8565-D11F4B16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07" y="2014194"/>
            <a:ext cx="6642100" cy="394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36BE0D-F9A4-B04D-93BB-62F6519A748E}"/>
                  </a:ext>
                </a:extLst>
              </p14:cNvPr>
              <p14:cNvContentPartPr/>
              <p14:nvPr/>
            </p14:nvContentPartPr>
            <p14:xfrm>
              <a:off x="4467394" y="2966271"/>
              <a:ext cx="4224240" cy="51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36BE0D-F9A4-B04D-93BB-62F6519A7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9394" y="2948631"/>
                <a:ext cx="425988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71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8" y="2183182"/>
            <a:ext cx="2366136" cy="384962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So, </a:t>
            </a:r>
            <a:r>
              <a:rPr lang="en-US" sz="2000" dirty="0" err="1"/>
              <a:t>ImageScreen.js</a:t>
            </a:r>
            <a:r>
              <a:rPr lang="en-US" sz="2000" dirty="0"/>
              <a:t> is in the screens directory.</a:t>
            </a:r>
          </a:p>
          <a:p>
            <a:r>
              <a:rPr lang="en-US" sz="2000" dirty="0"/>
              <a:t>The “..” moves us up one level, into the “</a:t>
            </a:r>
            <a:r>
              <a:rPr lang="en-US" sz="2000" dirty="0" err="1"/>
              <a:t>src</a:t>
            </a:r>
            <a:r>
              <a:rPr lang="en-US" sz="2000" dirty="0"/>
              <a:t>” directory.</a:t>
            </a:r>
          </a:p>
          <a:p>
            <a:r>
              <a:rPr lang="en-US" sz="2000" dirty="0"/>
              <a:t>The “/components” moves us into the components directory.</a:t>
            </a:r>
          </a:p>
          <a:p>
            <a:r>
              <a:rPr lang="en-US" sz="2000" dirty="0"/>
              <a:t>Which is where “</a:t>
            </a:r>
            <a:r>
              <a:rPr lang="en-US" sz="2000" dirty="0" err="1"/>
              <a:t>ImageDetail.js</a:t>
            </a:r>
            <a:r>
              <a:rPr lang="en-US" sz="2000" dirty="0"/>
              <a:t>” is located!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31968-D6C2-B345-8565-D11F4B16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94" y="2261048"/>
            <a:ext cx="6211916" cy="3693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2EF68-4433-564F-881B-EF1AC20B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310" y="1567542"/>
            <a:ext cx="3116690" cy="5080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26248-50E4-DA42-BF13-47C3584FB4F5}"/>
              </a:ext>
            </a:extLst>
          </p:cNvPr>
          <p:cNvSpPr txBox="1"/>
          <p:nvPr/>
        </p:nvSpPr>
        <p:spPr>
          <a:xfrm>
            <a:off x="5165456" y="5954941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84506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7" y="2183182"/>
            <a:ext cx="484218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great, we’ve imported the child into the parent!</a:t>
            </a:r>
          </a:p>
          <a:p>
            <a:endParaRPr lang="en-US" sz="2000" dirty="0"/>
          </a:p>
          <a:p>
            <a:r>
              <a:rPr lang="en-US" sz="2000" dirty="0"/>
              <a:t>And now, let’s just use it!</a:t>
            </a:r>
          </a:p>
          <a:p>
            <a:endParaRPr lang="en-US" sz="2000" dirty="0"/>
          </a:p>
          <a:p>
            <a:r>
              <a:rPr lang="en-US" sz="2000" dirty="0"/>
              <a:t>Let’s use it the exact same way we’ve been using primitive react native elements!</a:t>
            </a:r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31968-D6C2-B345-8565-D11F4B16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26" y="2183182"/>
            <a:ext cx="6211916" cy="3693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26248-50E4-DA42-BF13-47C3584FB4F5}"/>
              </a:ext>
            </a:extLst>
          </p:cNvPr>
          <p:cNvSpPr txBox="1"/>
          <p:nvPr/>
        </p:nvSpPr>
        <p:spPr>
          <a:xfrm>
            <a:off x="8071942" y="5877075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742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7" y="2183182"/>
            <a:ext cx="484218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Check it out!</a:t>
            </a:r>
          </a:p>
          <a:p>
            <a:endParaRPr lang="en-US" sz="2000" dirty="0"/>
          </a:p>
          <a:p>
            <a:r>
              <a:rPr lang="en-US" sz="2000" dirty="0"/>
              <a:t>We’re returning a single root element, a View, as before,</a:t>
            </a:r>
          </a:p>
          <a:p>
            <a:endParaRPr lang="en-US" sz="2000" dirty="0"/>
          </a:p>
          <a:p>
            <a:r>
              <a:rPr lang="en-US" sz="2000" dirty="0"/>
              <a:t>But now the View is full of our own custom components!</a:t>
            </a:r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26248-50E4-DA42-BF13-47C3584FB4F5}"/>
              </a:ext>
            </a:extLst>
          </p:cNvPr>
          <p:cNvSpPr txBox="1"/>
          <p:nvPr/>
        </p:nvSpPr>
        <p:spPr>
          <a:xfrm>
            <a:off x="8398513" y="6045928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6DEA1-242E-824B-869D-ADDFC212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442740"/>
            <a:ext cx="6578600" cy="558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1AD5AD-95AE-334B-9F83-E4211C907657}"/>
              </a:ext>
            </a:extLst>
          </p:cNvPr>
          <p:cNvGrpSpPr/>
          <p:nvPr/>
        </p:nvGrpSpPr>
        <p:grpSpPr>
          <a:xfrm>
            <a:off x="2404594" y="2152671"/>
            <a:ext cx="4852080" cy="1891080"/>
            <a:chOff x="2404594" y="2152671"/>
            <a:chExt cx="4852080" cy="18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0E33F5-DE4A-074A-A922-524AD8467520}"/>
                    </a:ext>
                  </a:extLst>
                </p14:cNvPr>
                <p14:cNvContentPartPr/>
                <p14:nvPr/>
              </p14:nvContentPartPr>
              <p14:xfrm>
                <a:off x="2404594" y="2183271"/>
                <a:ext cx="4635720" cy="18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0E33F5-DE4A-074A-A922-524AD846752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5594" y="2174271"/>
                  <a:ext cx="4653360" cy="18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9EE0C3D-E3BD-D94C-8509-B2CFD2D1B2D0}"/>
                    </a:ext>
                  </a:extLst>
                </p14:cNvPr>
                <p14:cNvContentPartPr/>
                <p14:nvPr/>
              </p14:nvContentPartPr>
              <p14:xfrm>
                <a:off x="7028074" y="2152671"/>
                <a:ext cx="228600" cy="24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9EE0C3D-E3BD-D94C-8509-B2CFD2D1B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19074" y="2144031"/>
                  <a:ext cx="24624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833337-8A2A-F347-8206-72ABBB3B36B5}"/>
              </a:ext>
            </a:extLst>
          </p:cNvPr>
          <p:cNvGrpSpPr/>
          <p:nvPr/>
        </p:nvGrpSpPr>
        <p:grpSpPr>
          <a:xfrm>
            <a:off x="5149594" y="2665671"/>
            <a:ext cx="2476440" cy="2111760"/>
            <a:chOff x="5149594" y="2665671"/>
            <a:chExt cx="2476440" cy="21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C931C7-2ABB-3A4F-A49E-30FB538199C1}"/>
                    </a:ext>
                  </a:extLst>
                </p14:cNvPr>
                <p14:cNvContentPartPr/>
                <p14:nvPr/>
              </p14:nvContentPartPr>
              <p14:xfrm>
                <a:off x="5149594" y="2665671"/>
                <a:ext cx="2469960" cy="211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C931C7-2ABB-3A4F-A49E-30FB538199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1954" y="2648031"/>
                  <a:ext cx="2505600" cy="21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71E5A4-D65C-324D-9956-A2F9F44F6EA1}"/>
                    </a:ext>
                  </a:extLst>
                </p14:cNvPr>
                <p14:cNvContentPartPr/>
                <p14:nvPr/>
              </p14:nvContentPartPr>
              <p14:xfrm>
                <a:off x="7308874" y="3144471"/>
                <a:ext cx="317160" cy="29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71E5A4-D65C-324D-9956-A2F9F44F6E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91234" y="3126831"/>
                  <a:ext cx="352800" cy="32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381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7" y="2183182"/>
            <a:ext cx="303049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that is basically all you need!</a:t>
            </a:r>
          </a:p>
          <a:p>
            <a:endParaRPr lang="en-US" sz="2000" dirty="0"/>
          </a:p>
          <a:p>
            <a:r>
              <a:rPr lang="en-US" sz="2000" dirty="0"/>
              <a:t>If you were to run this, you would see a Text element, followed by three </a:t>
            </a:r>
            <a:r>
              <a:rPr lang="en-US" sz="2000" dirty="0" err="1"/>
              <a:t>ImageDetail</a:t>
            </a:r>
            <a:r>
              <a:rPr lang="en-US" sz="2000" dirty="0"/>
              <a:t> elements!</a:t>
            </a:r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6DEA1-242E-824B-869D-ADDFC212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55" y="2014194"/>
            <a:ext cx="5420605" cy="460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DA3E9-8E4C-C84E-8050-494DFC1F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001" y="2985668"/>
            <a:ext cx="4076397" cy="18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6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7" y="2183182"/>
            <a:ext cx="232758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It’s getting the text of Image Detail FROM </a:t>
            </a:r>
            <a:r>
              <a:rPr lang="en-US" sz="2000" dirty="0" err="1"/>
              <a:t>ImageDetail.js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If we edited that file, we’d see it reflected in the output!</a:t>
            </a:r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480C8-9E4A-024B-8E65-B9F7B153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26" y="1618371"/>
            <a:ext cx="65659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90701-B2F6-8D40-9CBC-2CA289F88596}"/>
              </a:ext>
            </a:extLst>
          </p:cNvPr>
          <p:cNvSpPr txBox="1"/>
          <p:nvPr/>
        </p:nvSpPr>
        <p:spPr>
          <a:xfrm>
            <a:off x="5226370" y="5275971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B8754-FAAD-B245-8121-E0AA9140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09" y="2145421"/>
            <a:ext cx="5321300" cy="260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E27E691-8555-4843-9B41-737D1966AC8E}"/>
                  </a:ext>
                </a:extLst>
              </p14:cNvPr>
              <p14:cNvContentPartPr/>
              <p14:nvPr/>
            </p14:nvContentPartPr>
            <p14:xfrm>
              <a:off x="5036194" y="3381351"/>
              <a:ext cx="123480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E27E691-8555-4843-9B41-737D1966AC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8554" y="3363711"/>
                <a:ext cx="1270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44CAB9-F62C-664C-BB59-D1C708EA3DE8}"/>
                  </a:ext>
                </a:extLst>
              </p14:cNvPr>
              <p14:cNvContentPartPr/>
              <p14:nvPr/>
            </p14:nvContentPartPr>
            <p14:xfrm>
              <a:off x="10811314" y="3677991"/>
              <a:ext cx="50040" cy="607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44CAB9-F62C-664C-BB59-D1C708EA3D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2674" y="3669351"/>
                <a:ext cx="6768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7C5CDB-C8B4-A34E-A9F4-08BD3B507A27}"/>
                  </a:ext>
                </a:extLst>
              </p14:cNvPr>
              <p14:cNvContentPartPr/>
              <p14:nvPr/>
            </p14:nvContentPartPr>
            <p14:xfrm>
              <a:off x="9519274" y="3651351"/>
              <a:ext cx="1351440" cy="83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7C5CDB-C8B4-A34E-A9F4-08BD3B507A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10634" y="3642351"/>
                <a:ext cx="1369080" cy="8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158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51110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OK, one step closer! We are definitely displaying three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2000" dirty="0"/>
              <a:t> components now!</a:t>
            </a:r>
          </a:p>
          <a:p>
            <a:endParaRPr lang="en-US" sz="2000" dirty="0"/>
          </a:p>
          <a:p>
            <a:r>
              <a:rPr lang="en-US" sz="2000" dirty="0"/>
              <a:t>But all of them are the same, and changing the file changes ALL instances of it.</a:t>
            </a:r>
          </a:p>
          <a:p>
            <a:endParaRPr lang="en-US" sz="2000" dirty="0"/>
          </a:p>
          <a:p>
            <a:r>
              <a:rPr lang="en-US" sz="2000" dirty="0"/>
              <a:t>We need those configuration props!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0550D6-8BC8-2244-B0E4-DFF8CBF35C91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0CCBC-11D3-D34E-A183-9408349314FC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A62BCA-FF2A-674D-BE12-621683A0883E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8C6FA-9A0B-9E43-9420-C5914B7A8FCF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B038C4-4DD0-794A-8841-390F66F0CB7E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030E8468-1331-5B4C-9407-D90AEC2068C5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1D150893-2C94-9247-A708-78DC8A8FEED3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337B0BA-5B71-4347-8D23-1FFAA14A44FD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AFAF07-8FC5-554C-87AD-08F3CBF43B25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D9ABA-F3D6-0B4D-AFFA-7157E8DDC3E1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F63623-988D-D64B-885C-4606DE6CF5A8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840640" y="2106527"/>
            <a:ext cx="88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0DF518-0E38-7449-B434-23EAE51D8241}"/>
              </a:ext>
            </a:extLst>
          </p:cNvPr>
          <p:cNvSpPr txBox="1"/>
          <p:nvPr/>
        </p:nvSpPr>
        <p:spPr>
          <a:xfrm>
            <a:off x="6433180" y="6410962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F7BE1-168D-BC44-9226-5F7F225731AE}"/>
              </a:ext>
            </a:extLst>
          </p:cNvPr>
          <p:cNvSpPr txBox="1"/>
          <p:nvPr/>
        </p:nvSpPr>
        <p:spPr>
          <a:xfrm>
            <a:off x="8180913" y="6364849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B5FE8-E082-3142-BCCE-3D77491E6C65}"/>
              </a:ext>
            </a:extLst>
          </p:cNvPr>
          <p:cNvSpPr txBox="1"/>
          <p:nvPr/>
        </p:nvSpPr>
        <p:spPr>
          <a:xfrm>
            <a:off x="9921476" y="6367692"/>
            <a:ext cx="7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755285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51110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as it turns out, adding those configuration props is surprisingly simple!</a:t>
            </a:r>
          </a:p>
          <a:p>
            <a:r>
              <a:rPr lang="en-US" sz="2000" dirty="0"/>
              <a:t>We basically just make up </a:t>
            </a:r>
            <a:r>
              <a:rPr lang="en-US" sz="2000" i="1" dirty="0"/>
              <a:t>whatever we want</a:t>
            </a:r>
            <a:r>
              <a:rPr lang="en-US" sz="2000" dirty="0"/>
              <a:t>.</a:t>
            </a:r>
          </a:p>
          <a:p>
            <a:r>
              <a:rPr lang="en-US" sz="2000" dirty="0"/>
              <a:t>We recall, we want our </a:t>
            </a:r>
            <a:r>
              <a:rPr lang="en-US" sz="2000" dirty="0" err="1"/>
              <a:t>ImageDetail</a:t>
            </a:r>
            <a:r>
              <a:rPr lang="en-US" sz="2000" dirty="0"/>
              <a:t> to have both text and an image. Let’s start with the text…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05949" y="5262916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0CF44C-85B5-3F48-93E1-4F3165D2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449" y="2227616"/>
            <a:ext cx="4800600" cy="30353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6E399-0F4B-4449-8EEE-80ADBA2BB258}"/>
              </a:ext>
            </a:extLst>
          </p:cNvPr>
          <p:cNvGrpSpPr/>
          <p:nvPr/>
        </p:nvGrpSpPr>
        <p:grpSpPr>
          <a:xfrm>
            <a:off x="2183313" y="5447582"/>
            <a:ext cx="1934005" cy="920621"/>
            <a:chOff x="9518099" y="1705723"/>
            <a:chExt cx="1934005" cy="9206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8D8D7-12EC-A848-AEAD-4627F0F11586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14C3C037-A59B-F94A-BCA3-A0788E12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5D63-BC97-144E-986E-862EA8A22B21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522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51110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just invented a new prop for one of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2000" dirty="0"/>
              <a:t> components!</a:t>
            </a:r>
          </a:p>
          <a:p>
            <a:endParaRPr lang="en-US" sz="2000" dirty="0"/>
          </a:p>
          <a:p>
            <a:r>
              <a:rPr lang="en-US" sz="2000" dirty="0"/>
              <a:t>We called it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2000" dirty="0"/>
              <a:t>, but we could have called it anything we wanted!</a:t>
            </a:r>
          </a:p>
          <a:p>
            <a:pPr lvl="1"/>
            <a:r>
              <a:rPr lang="en-US" sz="1800" dirty="0"/>
              <a:t>We’re defining this! We get to decide!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05949" y="5262916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6E399-0F4B-4449-8EEE-80ADBA2BB258}"/>
              </a:ext>
            </a:extLst>
          </p:cNvPr>
          <p:cNvGrpSpPr/>
          <p:nvPr/>
        </p:nvGrpSpPr>
        <p:grpSpPr>
          <a:xfrm>
            <a:off x="2183313" y="5447582"/>
            <a:ext cx="1934005" cy="920621"/>
            <a:chOff x="9518099" y="1705723"/>
            <a:chExt cx="1934005" cy="9206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8D8D7-12EC-A848-AEAD-4627F0F11586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14C3C037-A59B-F94A-BCA3-A0788E12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5D63-BC97-144E-986E-862EA8A22B21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0F1BB4-C716-0143-822A-707EA657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082805"/>
            <a:ext cx="5334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8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could go really crazy with this, and give each </a:t>
            </a:r>
            <a:r>
              <a:rPr lang="en-US" sz="2000" dirty="0" err="1"/>
              <a:t>ImageDetail</a:t>
            </a:r>
            <a:r>
              <a:rPr lang="en-US" sz="2000" dirty="0"/>
              <a:t> component a different prop even!</a:t>
            </a:r>
          </a:p>
          <a:p>
            <a:r>
              <a:rPr lang="en-US" sz="2000" dirty="0"/>
              <a:t>This is probably not a great idea though. </a:t>
            </a:r>
            <a:r>
              <a:rPr lang="en-US" sz="2000" b="1" dirty="0">
                <a:solidFill>
                  <a:schemeClr val="accent1"/>
                </a:solidFill>
              </a:rPr>
              <a:t>Why</a:t>
            </a:r>
            <a:r>
              <a:rPr lang="en-US" sz="2000" dirty="0"/>
              <a:t>?</a:t>
            </a:r>
          </a:p>
          <a:p>
            <a:r>
              <a:rPr lang="en-US" sz="2000" dirty="0"/>
              <a:t>Because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2000" dirty="0"/>
              <a:t> has one text element. Even though its contents will change, the name of the prop itself should remain consistent.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05949" y="5262916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6E399-0F4B-4449-8EEE-80ADBA2BB258}"/>
              </a:ext>
            </a:extLst>
          </p:cNvPr>
          <p:cNvGrpSpPr/>
          <p:nvPr/>
        </p:nvGrpSpPr>
        <p:grpSpPr>
          <a:xfrm>
            <a:off x="2483793" y="5744647"/>
            <a:ext cx="1934005" cy="920621"/>
            <a:chOff x="9518099" y="1705723"/>
            <a:chExt cx="1934005" cy="9206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8D8D7-12EC-A848-AEAD-4627F0F11586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14C3C037-A59B-F94A-BCA3-A0788E12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5D63-BC97-144E-986E-862EA8A22B21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A15BB07-FA89-A446-85BA-ED39F921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2014194"/>
            <a:ext cx="6642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If we take one of these lists, say, the contact list…</a:t>
            </a:r>
          </a:p>
          <a:p>
            <a:endParaRPr lang="en-US" sz="2000" dirty="0"/>
          </a:p>
          <a:p>
            <a:r>
              <a:rPr lang="en-US" sz="2000" dirty="0"/>
              <a:t>We can identify the pattern here pretty easily, yeah?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D5A51E-6530-0A4A-86CA-1319FB8F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52" y="766422"/>
            <a:ext cx="2965248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61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yes, we can call the prop anything, but it should be consistent across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2000" dirty="0"/>
              <a:t> components.</a:t>
            </a:r>
          </a:p>
          <a:p>
            <a:r>
              <a:rPr lang="en-US" sz="2000" dirty="0"/>
              <a:t>Let’s just go with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2000" dirty="0"/>
              <a:t> for now.</a:t>
            </a: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05949" y="5262916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6E399-0F4B-4449-8EEE-80ADBA2BB258}"/>
              </a:ext>
            </a:extLst>
          </p:cNvPr>
          <p:cNvGrpSpPr/>
          <p:nvPr/>
        </p:nvGrpSpPr>
        <p:grpSpPr>
          <a:xfrm>
            <a:off x="2483793" y="5744647"/>
            <a:ext cx="1934005" cy="920621"/>
            <a:chOff x="9518099" y="1705723"/>
            <a:chExt cx="1934005" cy="9206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8D8D7-12EC-A848-AEAD-4627F0F11586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14C3C037-A59B-F94A-BCA3-A0788E12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5D63-BC97-144E-986E-862EA8A22B21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732C3C-F0CD-8B43-A4B5-F97A9C4C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18" y="1905000"/>
            <a:ext cx="5537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64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OK! So, we are now “sending” a title prop to each of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ImageDetails</a:t>
            </a:r>
            <a:r>
              <a:rPr lang="en-US" sz="2000" dirty="0"/>
              <a:t>, but we need to complete the handshake!</a:t>
            </a:r>
          </a:p>
          <a:p>
            <a:r>
              <a:rPr lang="en-US" sz="2000" dirty="0"/>
              <a:t>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2000" dirty="0"/>
              <a:t> component needs to *do* something with this prop!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05949" y="5262916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A6E399-0F4B-4449-8EEE-80ADBA2BB258}"/>
              </a:ext>
            </a:extLst>
          </p:cNvPr>
          <p:cNvGrpSpPr/>
          <p:nvPr/>
        </p:nvGrpSpPr>
        <p:grpSpPr>
          <a:xfrm>
            <a:off x="2304179" y="5574077"/>
            <a:ext cx="1934005" cy="920621"/>
            <a:chOff x="9518099" y="1705723"/>
            <a:chExt cx="1934005" cy="9206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98D8D7-12EC-A848-AEAD-4627F0F11586}"/>
                </a:ext>
              </a:extLst>
            </p:cNvPr>
            <p:cNvSpPr/>
            <p:nvPr/>
          </p:nvSpPr>
          <p:spPr>
            <a:xfrm>
              <a:off x="9518099" y="1705723"/>
              <a:ext cx="1934005" cy="9206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cup of coffee&#10;&#10;Description automatically generated with medium confidence">
              <a:extLst>
                <a:ext uri="{FF2B5EF4-FFF2-40B4-BE49-F238E27FC236}">
                  <a16:creationId xmlns:a16="http://schemas.microsoft.com/office/drawing/2014/main" id="{14C3C037-A59B-F94A-BCA3-A0788E120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091" y="1839663"/>
              <a:ext cx="839010" cy="6527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5D63-BC97-144E-986E-862EA8A22B21}"/>
                </a:ext>
              </a:extLst>
            </p:cNvPr>
            <p:cNvSpPr txBox="1"/>
            <p:nvPr/>
          </p:nvSpPr>
          <p:spPr>
            <a:xfrm>
              <a:off x="10607909" y="2056385"/>
              <a:ext cx="662560" cy="2616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Coffee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732C3C-F0CD-8B43-A4B5-F97A9C4C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18" y="1905000"/>
            <a:ext cx="5537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Similar to when we received the props from React Navigation!</a:t>
            </a:r>
          </a:p>
          <a:p>
            <a:r>
              <a:rPr lang="en-US" sz="2000" dirty="0"/>
              <a:t>We just add a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props</a:t>
            </a:r>
            <a:r>
              <a:rPr lang="en-US" sz="2000" dirty="0"/>
              <a:t> parameter into the parameter list of the function that returns JSX!</a:t>
            </a:r>
          </a:p>
          <a:p>
            <a:r>
              <a:rPr lang="en-US" sz="2000" dirty="0"/>
              <a:t>Let’s try printing it out and see what we get… any guesses?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B555-B769-A54E-98EA-692C093EB499}"/>
              </a:ext>
            </a:extLst>
          </p:cNvPr>
          <p:cNvSpPr txBox="1"/>
          <p:nvPr/>
        </p:nvSpPr>
        <p:spPr>
          <a:xfrm>
            <a:off x="8237688" y="4659140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382A7-FC7E-3E44-857E-CDAC848B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18" y="2305050"/>
            <a:ext cx="4572000" cy="224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A09AE7-D971-A64E-99D7-C5D2A126ADAC}"/>
                  </a:ext>
                </a:extLst>
              </p14:cNvPr>
              <p14:cNvContentPartPr/>
              <p14:nvPr/>
            </p14:nvContentPartPr>
            <p14:xfrm>
              <a:off x="4738474" y="1913631"/>
              <a:ext cx="5749560" cy="1684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A09AE7-D971-A64E-99D7-C5D2A126AD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9474" y="1904991"/>
                <a:ext cx="5767200" cy="17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500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We’ll end up seeing three console messages total!</a:t>
            </a:r>
          </a:p>
          <a:p>
            <a:pPr lvl="1"/>
            <a:r>
              <a:rPr lang="en-US" sz="1800" dirty="0"/>
              <a:t>One for each </a:t>
            </a:r>
            <a:r>
              <a:rPr lang="en-US" sz="1800" dirty="0" err="1"/>
              <a:t>ImageDetail</a:t>
            </a:r>
            <a:r>
              <a:rPr lang="en-US" sz="1800" dirty="0"/>
              <a:t> we are rendering</a:t>
            </a:r>
          </a:p>
          <a:p>
            <a:r>
              <a:rPr lang="en-US" sz="2000" dirty="0"/>
              <a:t>Each message is printing out an Object</a:t>
            </a:r>
          </a:p>
          <a:p>
            <a:pPr lvl="1"/>
            <a:r>
              <a:rPr lang="en-US" sz="1800" dirty="0"/>
              <a:t>i.e., the props object on line 6 of </a:t>
            </a:r>
            <a:r>
              <a:rPr lang="en-US" sz="1800" dirty="0" err="1"/>
              <a:t>ImageDetail.js</a:t>
            </a:r>
            <a:endParaRPr lang="en-US" sz="1800" dirty="0"/>
          </a:p>
          <a:p>
            <a:r>
              <a:rPr lang="en-US" sz="2000" dirty="0"/>
              <a:t>And that Object has one property</a:t>
            </a:r>
          </a:p>
          <a:p>
            <a:pPr lvl="1"/>
            <a:r>
              <a:rPr lang="en-US" sz="1800" dirty="0"/>
              <a:t>Whose name is “title” and whose value is, ~*ta da*~ the value we passed in to the prop!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2114" y="371075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B743432-BD67-8740-BCCB-BFBC6C49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03" y="3429000"/>
            <a:ext cx="5168900" cy="234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1DDA3-C2B2-CC41-990F-454D59FD98DB}"/>
              </a:ext>
            </a:extLst>
          </p:cNvPr>
          <p:cNvSpPr txBox="1"/>
          <p:nvPr/>
        </p:nvSpPr>
        <p:spPr>
          <a:xfrm>
            <a:off x="8431124" y="2735222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9E1BD-9C2C-1441-AB94-4A947FDA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754" y="381132"/>
            <a:ext cx="45720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D8C05-9B81-9247-B89F-1D67AE657863}"/>
              </a:ext>
            </a:extLst>
          </p:cNvPr>
          <p:cNvSpPr txBox="1"/>
          <p:nvPr/>
        </p:nvSpPr>
        <p:spPr>
          <a:xfrm>
            <a:off x="8431123" y="5849722"/>
            <a:ext cx="18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197508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with that, we’ve completed the loop!</a:t>
            </a:r>
          </a:p>
          <a:p>
            <a:pPr lvl="1"/>
            <a:r>
              <a:rPr lang="en-US" sz="1800" dirty="0"/>
              <a:t>We can both send data to our custom component!</a:t>
            </a:r>
          </a:p>
          <a:p>
            <a:pPr lvl="1"/>
            <a:r>
              <a:rPr lang="en-US" sz="1800" dirty="0"/>
              <a:t>And then access it from within the component!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How would we change </a:t>
            </a:r>
            <a:r>
              <a:rPr lang="en-US" sz="2000" b="1" dirty="0" err="1">
                <a:solidFill>
                  <a:schemeClr val="accent1"/>
                </a:solidFill>
              </a:rPr>
              <a:t>ImageDetail.js</a:t>
            </a:r>
            <a:r>
              <a:rPr lang="en-US" sz="2000" b="1" dirty="0">
                <a:solidFill>
                  <a:schemeClr val="accent1"/>
                </a:solidFill>
              </a:rPr>
              <a:t> so that instead of “Some Picture??” it prints out the menu item?</a:t>
            </a:r>
            <a:endParaRPr lang="en-US" sz="1600" b="1" dirty="0">
              <a:solidFill>
                <a:schemeClr val="accent1"/>
              </a:solidFill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B743432-BD67-8740-BCCB-BFBC6C49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03" y="3429000"/>
            <a:ext cx="5168900" cy="234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1DDA3-C2B2-CC41-990F-454D59FD98DB}"/>
              </a:ext>
            </a:extLst>
          </p:cNvPr>
          <p:cNvSpPr txBox="1"/>
          <p:nvPr/>
        </p:nvSpPr>
        <p:spPr>
          <a:xfrm>
            <a:off x="8431124" y="2735222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9E1BD-9C2C-1441-AB94-4A947FDA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754" y="381132"/>
            <a:ext cx="45720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D8C05-9B81-9247-B89F-1D67AE657863}"/>
              </a:ext>
            </a:extLst>
          </p:cNvPr>
          <p:cNvSpPr txBox="1"/>
          <p:nvPr/>
        </p:nvSpPr>
        <p:spPr>
          <a:xfrm>
            <a:off x="8431123" y="5849722"/>
            <a:ext cx="18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231080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a little something like this!</a:t>
            </a:r>
          </a:p>
          <a:p>
            <a:r>
              <a:rPr lang="en-US" sz="2000" dirty="0"/>
              <a:t>We know that each prop object has a title property that corresponds to the menu item!</a:t>
            </a:r>
            <a:endParaRPr lang="en-US" dirty="0"/>
          </a:p>
          <a:p>
            <a:pPr lvl="1"/>
            <a:r>
              <a:rPr lang="en-US" sz="1800" dirty="0"/>
              <a:t>We can access that with </a:t>
            </a:r>
            <a:r>
              <a:rPr lang="en-US" sz="1800" dirty="0" err="1"/>
              <a:t>props.title</a:t>
            </a:r>
            <a:endParaRPr lang="en-US" sz="1800" dirty="0"/>
          </a:p>
          <a:p>
            <a:r>
              <a:rPr lang="en-US" sz="2000" dirty="0"/>
              <a:t>And when we want to access object properties in JSX, we need to enclose them in { and 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81DDA3-C2B2-CC41-990F-454D59FD98DB}"/>
              </a:ext>
            </a:extLst>
          </p:cNvPr>
          <p:cNvSpPr txBox="1"/>
          <p:nvPr/>
        </p:nvSpPr>
        <p:spPr>
          <a:xfrm>
            <a:off x="8388672" y="6034388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3FA98-34B8-594E-B69A-5A17D50D4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2" y="3454965"/>
            <a:ext cx="4572000" cy="246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05111-AE15-0C45-B4F5-1C1F33B9C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2" y="137330"/>
            <a:ext cx="5168900" cy="2349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14EDD5F-A6B4-6D4F-B226-7CEF2377D425}"/>
              </a:ext>
            </a:extLst>
          </p:cNvPr>
          <p:cNvGrpSpPr/>
          <p:nvPr/>
        </p:nvGrpSpPr>
        <p:grpSpPr>
          <a:xfrm>
            <a:off x="4069954" y="4236711"/>
            <a:ext cx="6353640" cy="2373480"/>
            <a:chOff x="4069954" y="4236711"/>
            <a:chExt cx="6353640" cy="23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65B6C9-3703-A54A-BA61-0BC1600687BB}"/>
                    </a:ext>
                  </a:extLst>
                </p14:cNvPr>
                <p14:cNvContentPartPr/>
                <p14:nvPr/>
              </p14:nvContentPartPr>
              <p14:xfrm>
                <a:off x="4069954" y="4236711"/>
                <a:ext cx="996480" cy="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65B6C9-3703-A54A-BA61-0BC1600687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0954" y="4228071"/>
                  <a:ext cx="1014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BF2190-4F10-104F-B9CE-C729CA3FCC91}"/>
                    </a:ext>
                  </a:extLst>
                </p14:cNvPr>
                <p14:cNvContentPartPr/>
                <p14:nvPr/>
              </p14:nvContentPartPr>
              <p14:xfrm>
                <a:off x="4844674" y="4294671"/>
                <a:ext cx="5578920" cy="2315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BF2190-4F10-104F-B9CE-C729CA3FCC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6034" y="4286031"/>
                  <a:ext cx="5596560" cy="23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9D897B-36CB-624F-9C87-4EA699218F7E}"/>
              </a:ext>
            </a:extLst>
          </p:cNvPr>
          <p:cNvGrpSpPr/>
          <p:nvPr/>
        </p:nvGrpSpPr>
        <p:grpSpPr>
          <a:xfrm>
            <a:off x="3246994" y="5136351"/>
            <a:ext cx="7441920" cy="340200"/>
            <a:chOff x="3246994" y="5136351"/>
            <a:chExt cx="7441920" cy="3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85C856-25F5-B043-9046-05A86A8E09CE}"/>
                    </a:ext>
                  </a:extLst>
                </p14:cNvPr>
                <p14:cNvContentPartPr/>
                <p14:nvPr/>
              </p14:nvContentPartPr>
              <p14:xfrm>
                <a:off x="3246994" y="5383671"/>
                <a:ext cx="772920" cy="92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85C856-25F5-B043-9046-05A86A8E09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9354" y="5365671"/>
                  <a:ext cx="808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7D008A-A590-B64A-A266-93362FC3FD66}"/>
                    </a:ext>
                  </a:extLst>
                </p14:cNvPr>
                <p14:cNvContentPartPr/>
                <p14:nvPr/>
              </p14:nvContentPartPr>
              <p14:xfrm>
                <a:off x="9041554" y="5136351"/>
                <a:ext cx="284760" cy="2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7D008A-A590-B64A-A266-93362FC3FD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23914" y="5118711"/>
                  <a:ext cx="320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410DAB-926D-FE46-9283-0CBE0F14BF30}"/>
                    </a:ext>
                  </a:extLst>
                </p14:cNvPr>
                <p14:cNvContentPartPr/>
                <p14:nvPr/>
              </p14:nvContentPartPr>
              <p14:xfrm>
                <a:off x="10479754" y="5159031"/>
                <a:ext cx="209160" cy="42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410DAB-926D-FE46-9283-0CBE0F14BF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61754" y="5141391"/>
                  <a:ext cx="2448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78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Parents, Children, and Reusable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4775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indeed, you’ll find that your app now looks something like this!</a:t>
            </a:r>
          </a:p>
          <a:p>
            <a:endParaRPr lang="en-US" sz="2000" dirty="0"/>
          </a:p>
          <a:p>
            <a:r>
              <a:rPr lang="en-US" sz="2000" dirty="0"/>
              <a:t>Great! We’ve got the detail part down, but we’re missing the Image of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/>
          </a:p>
          <a:p>
            <a:r>
              <a:rPr lang="en-US" sz="2000" dirty="0"/>
              <a:t>Let’s address that now!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14A0B78-0293-9742-8B75-5DADFE40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34680"/>
            <a:ext cx="5384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14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Today’s Goals</a:t>
            </a:r>
          </a:p>
          <a:p>
            <a:r>
              <a:rPr lang="en-US" sz="2000" strike="sngStrike" dirty="0">
                <a:latin typeface="Sagona Book" panose="02020503050505020204" pitchFamily="18" charset="0"/>
                <a:cs typeface="Consolas" panose="020B0609020204030204" pitchFamily="49" charset="0"/>
              </a:rPr>
              <a:t>Parents, Children, and Reusable Components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Intro to Images in JSX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A Final Challenge</a:t>
            </a: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021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Images are, of course, a very important part of apps!</a:t>
            </a:r>
          </a:p>
          <a:p>
            <a:endParaRPr lang="en-US" sz="2000" dirty="0"/>
          </a:p>
          <a:p>
            <a:r>
              <a:rPr lang="en-US" sz="2000" dirty="0"/>
              <a:t>Some of you took the initiative to see how to make images for your very first assignment already!</a:t>
            </a:r>
          </a:p>
          <a:p>
            <a:endParaRPr lang="en-US" sz="2000" dirty="0"/>
          </a:p>
          <a:p>
            <a:r>
              <a:rPr lang="en-US" sz="2000" dirty="0"/>
              <a:t>For the rest of us: our image-less lives are officially ending!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271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675154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I’m going to be using the images here (which you are welcome to copy and paste yourselves from this slide).</a:t>
            </a:r>
          </a:p>
          <a:p>
            <a:endParaRPr lang="en-US" sz="2000" dirty="0"/>
          </a:p>
          <a:p>
            <a:r>
              <a:rPr lang="en-US" sz="2000" dirty="0"/>
              <a:t>But really, basically any images will do for now!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973B8061-3DFA-4247-BB17-C0D19592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85" y="466330"/>
            <a:ext cx="3062530" cy="2041687"/>
          </a:xfrm>
          <a:prstGeom prst="rect">
            <a:avLst/>
          </a:prstGeom>
        </p:spPr>
      </p:pic>
      <p:pic>
        <p:nvPicPr>
          <p:cNvPr id="8" name="Picture 7" descr="A picture containing bib, donut&#10;&#10;Description automatically generated">
            <a:extLst>
              <a:ext uri="{FF2B5EF4-FFF2-40B4-BE49-F238E27FC236}">
                <a16:creationId xmlns:a16="http://schemas.microsoft.com/office/drawing/2014/main" id="{18FA9A0B-0E21-944C-B36A-7814B6773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9164" y="2553479"/>
            <a:ext cx="1409700" cy="1435100"/>
          </a:xfrm>
          <a:prstGeom prst="rect">
            <a:avLst/>
          </a:prstGeom>
        </p:spPr>
      </p:pic>
      <p:pic>
        <p:nvPicPr>
          <p:cNvPr id="10" name="Picture 9" descr="A sandwich with lettuce tomato and cheese&#10;&#10;Description automatically generated with low confidence">
            <a:extLst>
              <a:ext uri="{FF2B5EF4-FFF2-40B4-BE49-F238E27FC236}">
                <a16:creationId xmlns:a16="http://schemas.microsoft.com/office/drawing/2014/main" id="{AC448949-6B82-2A46-A0BC-645D430AE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815" y="4109576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0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It’s “the same thing” presented 6 times!</a:t>
            </a:r>
          </a:p>
          <a:p>
            <a:pPr lvl="1"/>
            <a:r>
              <a:rPr lang="en-US" sz="1800" dirty="0"/>
              <a:t>First for Joe…</a:t>
            </a:r>
          </a:p>
          <a:p>
            <a:pPr lvl="1"/>
            <a:r>
              <a:rPr lang="en-US" sz="1800" dirty="0"/>
              <a:t>‘Then for Bill…</a:t>
            </a:r>
          </a:p>
          <a:p>
            <a:pPr lvl="1"/>
            <a:r>
              <a:rPr lang="en-US" sz="1800" dirty="0"/>
              <a:t>Then for Mark…</a:t>
            </a:r>
          </a:p>
          <a:p>
            <a:pPr lvl="1"/>
            <a:r>
              <a:rPr lang="en-US" sz="1800" dirty="0"/>
              <a:t>Etc. etc.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D5A51E-6530-0A4A-86CA-1319FB8F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52" y="766422"/>
            <a:ext cx="2965248" cy="51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32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6751549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your </a:t>
            </a:r>
            <a:r>
              <a:rPr lang="en-US" sz="2000" dirty="0" err="1"/>
              <a:t>rn</a:t>
            </a:r>
            <a:r>
              <a:rPr lang="en-US" sz="2000" dirty="0"/>
              <a:t>-starter folder, you should see a folder called assets.</a:t>
            </a:r>
          </a:p>
          <a:p>
            <a:endParaRPr lang="en-US" sz="2000" dirty="0"/>
          </a:p>
          <a:p>
            <a:r>
              <a:rPr lang="en-US" sz="2000" dirty="0"/>
              <a:t>This should already have some images from your initial download of the project.</a:t>
            </a:r>
          </a:p>
          <a:p>
            <a:endParaRPr lang="en-US" sz="2000" dirty="0"/>
          </a:p>
          <a:p>
            <a:r>
              <a:rPr lang="en-US" sz="2000" dirty="0"/>
              <a:t>This is where you want static media to go.</a:t>
            </a:r>
          </a:p>
          <a:p>
            <a:pPr lvl="1"/>
            <a:r>
              <a:rPr lang="en-US" sz="1800" dirty="0"/>
              <a:t>i.e., files that aren’t going to be changing/being generated.</a:t>
            </a:r>
          </a:p>
          <a:p>
            <a:pPr lvl="1"/>
            <a:r>
              <a:rPr lang="en-US" sz="1800" dirty="0"/>
              <a:t>E.g., images!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1FF48AE-264E-604C-812D-E2EE7E597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809" y="0"/>
            <a:ext cx="307320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595847-41A0-0A4C-B748-A9B8B10370CD}"/>
                  </a:ext>
                </a:extLst>
              </p14:cNvPr>
              <p14:cNvContentPartPr/>
              <p14:nvPr/>
            </p14:nvContentPartPr>
            <p14:xfrm>
              <a:off x="1825714" y="2907951"/>
              <a:ext cx="725040" cy="5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595847-41A0-0A4C-B748-A9B8B10370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714" y="2871951"/>
                <a:ext cx="796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A6A692-9B86-504C-AD01-070B84A2F339}"/>
                  </a:ext>
                </a:extLst>
              </p14:cNvPr>
              <p14:cNvContentPartPr/>
              <p14:nvPr/>
            </p14:nvContentPartPr>
            <p14:xfrm>
              <a:off x="2282554" y="1330431"/>
              <a:ext cx="6704640" cy="2135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A6A692-9B86-504C-AD01-070B84A2F3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914" y="1294791"/>
                <a:ext cx="6776280" cy="22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C164AF-B6F2-5941-B88D-F09739B8C031}"/>
                  </a:ext>
                </a:extLst>
              </p14:cNvPr>
              <p14:cNvContentPartPr/>
              <p14:nvPr/>
            </p14:nvContentPartPr>
            <p14:xfrm>
              <a:off x="4213234" y="3800031"/>
              <a:ext cx="1203480" cy="39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C164AF-B6F2-5941-B88D-F09739B8C0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4234" y="3791391"/>
                <a:ext cx="12211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9D2925-3A6B-504B-8AAF-F1785B0EB327}"/>
                  </a:ext>
                </a:extLst>
              </p14:cNvPr>
              <p14:cNvContentPartPr/>
              <p14:nvPr/>
            </p14:nvContentPartPr>
            <p14:xfrm>
              <a:off x="5135554" y="1668471"/>
              <a:ext cx="3897720" cy="2343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9D2925-3A6B-504B-8AAF-F1785B0EB3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26914" y="1659471"/>
                <a:ext cx="3915360" cy="23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469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675154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for whatever images you want to add to your project, just add them to </a:t>
            </a:r>
            <a:r>
              <a:rPr lang="en-US" sz="2000" dirty="0" err="1"/>
              <a:t>rn</a:t>
            </a:r>
            <a:r>
              <a:rPr lang="en-US" sz="2000" dirty="0"/>
              <a:t>-starter/assets in the usual ways.</a:t>
            </a:r>
          </a:p>
          <a:p>
            <a:pPr lvl="1"/>
            <a:r>
              <a:rPr lang="en-US" sz="1600" dirty="0"/>
              <a:t>Downloading them there,</a:t>
            </a:r>
          </a:p>
          <a:p>
            <a:pPr lvl="1"/>
            <a:r>
              <a:rPr lang="en-US" sz="1600" dirty="0"/>
              <a:t>Dragging and dropping them there,</a:t>
            </a:r>
          </a:p>
          <a:p>
            <a:pPr lvl="1"/>
            <a:r>
              <a:rPr lang="en-US" sz="1600" dirty="0"/>
              <a:t>Using a mv command,</a:t>
            </a:r>
          </a:p>
          <a:p>
            <a:pPr lvl="1"/>
            <a:r>
              <a:rPr lang="en-US" sz="1600" dirty="0"/>
              <a:t>Etc. etc.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E8E0FD-BAAB-4A41-8108-F30CE023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980" y="130629"/>
            <a:ext cx="304689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F56A49-DA6E-2244-8F26-F97991A9DF3D}"/>
                  </a:ext>
                </a:extLst>
              </p14:cNvPr>
              <p14:cNvContentPartPr/>
              <p14:nvPr/>
            </p14:nvContentPartPr>
            <p14:xfrm>
              <a:off x="8910514" y="1578831"/>
              <a:ext cx="91080" cy="43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F56A49-DA6E-2244-8F26-F97991A9D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1514" y="1569831"/>
                <a:ext cx="108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376DEC-8440-3D44-9AD5-DCC13A906A53}"/>
                  </a:ext>
                </a:extLst>
              </p14:cNvPr>
              <p14:cNvContentPartPr/>
              <p14:nvPr/>
            </p14:nvContentPartPr>
            <p14:xfrm>
              <a:off x="8888194" y="1844871"/>
              <a:ext cx="71280" cy="82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376DEC-8440-3D44-9AD5-DCC13A906A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9554" y="1836231"/>
                <a:ext cx="88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C0C742-BA2E-A941-8745-7A8FAFE83F83}"/>
                  </a:ext>
                </a:extLst>
              </p14:cNvPr>
              <p14:cNvContentPartPr/>
              <p14:nvPr/>
            </p14:nvContentPartPr>
            <p14:xfrm>
              <a:off x="8909434" y="2598711"/>
              <a:ext cx="93960" cy="71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C0C742-BA2E-A941-8745-7A8FAFE83F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00434" y="2589711"/>
                <a:ext cx="111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3450F9-8E5F-6248-8D30-FE8147CD3630}"/>
                  </a:ext>
                </a:extLst>
              </p14:cNvPr>
              <p14:cNvContentPartPr/>
              <p14:nvPr/>
            </p14:nvContentPartPr>
            <p14:xfrm>
              <a:off x="8528194" y="1544631"/>
              <a:ext cx="469440" cy="46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3450F9-8E5F-6248-8D30-FE8147CD36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19554" y="1535991"/>
                <a:ext cx="4870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0A8435-2D9F-AE4A-AE7C-B211966CC6F4}"/>
                  </a:ext>
                </a:extLst>
              </p14:cNvPr>
              <p14:cNvContentPartPr/>
              <p14:nvPr/>
            </p14:nvContentPartPr>
            <p14:xfrm>
              <a:off x="8468794" y="1871511"/>
              <a:ext cx="522000" cy="52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0A8435-2D9F-AE4A-AE7C-B211966CC6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0154" y="1862871"/>
                <a:ext cx="539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4BCEE05-405C-F840-BE81-CF7204C1DAD6}"/>
                  </a:ext>
                </a:extLst>
              </p14:cNvPr>
              <p14:cNvContentPartPr/>
              <p14:nvPr/>
            </p14:nvContentPartPr>
            <p14:xfrm>
              <a:off x="8436394" y="2618151"/>
              <a:ext cx="538920" cy="16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4BCEE05-405C-F840-BE81-CF7204C1DA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27754" y="2609151"/>
                <a:ext cx="556560" cy="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681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988771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Great, now we can start using them in our project! But how do we do it?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Any wild hunches as to some of the things we might need to do? Based on what we know about React Native thus far?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757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342160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My hope is that by this point, we could just “</a:t>
            </a:r>
            <a:r>
              <a:rPr lang="en-US" sz="2000" dirty="0" err="1"/>
              <a:t>kinda</a:t>
            </a:r>
            <a:r>
              <a:rPr lang="en-US" sz="2000" dirty="0"/>
              <a:t> guess” something up to this point.</a:t>
            </a:r>
          </a:p>
          <a:p>
            <a:r>
              <a:rPr lang="en-US" sz="2000" dirty="0"/>
              <a:t>We import something (here,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2000" dirty="0"/>
              <a:t>)</a:t>
            </a:r>
          </a:p>
          <a:p>
            <a:r>
              <a:rPr lang="en-US" sz="2000" dirty="0"/>
              <a:t>And then we use it in our JSX!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E26F-63DA-8C45-8BFF-5E08A099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995706"/>
            <a:ext cx="7518400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E8D44-FB79-D14A-81F5-174ABB4795A2}"/>
              </a:ext>
            </a:extLst>
          </p:cNvPr>
          <p:cNvSpPr txBox="1"/>
          <p:nvPr/>
        </p:nvSpPr>
        <p:spPr>
          <a:xfrm>
            <a:off x="7561495" y="6199186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21EAB8-9E24-3B47-96EE-0895E5C0C5AE}"/>
              </a:ext>
            </a:extLst>
          </p:cNvPr>
          <p:cNvGrpSpPr/>
          <p:nvPr/>
        </p:nvGrpSpPr>
        <p:grpSpPr>
          <a:xfrm>
            <a:off x="1675234" y="1597551"/>
            <a:ext cx="8119800" cy="2985480"/>
            <a:chOff x="1675234" y="1597551"/>
            <a:chExt cx="8119800" cy="29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10348A-AE1A-5049-B587-2602CEDF2224}"/>
                    </a:ext>
                  </a:extLst>
                </p14:cNvPr>
                <p14:cNvContentPartPr/>
                <p14:nvPr/>
              </p14:nvContentPartPr>
              <p14:xfrm>
                <a:off x="1675234" y="4542711"/>
                <a:ext cx="810720" cy="40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10348A-AE1A-5049-B587-2602CEDF22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66234" y="4534071"/>
                  <a:ext cx="828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639E02-9957-1341-B5A9-7D27F7235169}"/>
                    </a:ext>
                  </a:extLst>
                </p14:cNvPr>
                <p14:cNvContentPartPr/>
                <p14:nvPr/>
              </p14:nvContentPartPr>
              <p14:xfrm>
                <a:off x="9139114" y="1597551"/>
                <a:ext cx="655920" cy="57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639E02-9957-1341-B5A9-7D27F72351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30114" y="1588911"/>
                  <a:ext cx="6735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710D57-00A6-854B-8D27-930D827F8B5F}"/>
              </a:ext>
            </a:extLst>
          </p:cNvPr>
          <p:cNvGrpSpPr/>
          <p:nvPr/>
        </p:nvGrpSpPr>
        <p:grpSpPr>
          <a:xfrm>
            <a:off x="1138114" y="3508791"/>
            <a:ext cx="6769080" cy="1921680"/>
            <a:chOff x="1138114" y="3508791"/>
            <a:chExt cx="6769080" cy="19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7A9F2E-A6C6-4345-A67F-A12F3F96EF86}"/>
                    </a:ext>
                  </a:extLst>
                </p14:cNvPr>
                <p14:cNvContentPartPr/>
                <p14:nvPr/>
              </p14:nvContentPartPr>
              <p14:xfrm>
                <a:off x="2271754" y="5053551"/>
                <a:ext cx="1624680" cy="55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7A9F2E-A6C6-4345-A67F-A12F3F96EF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53754" y="5035551"/>
                  <a:ext cx="1660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F4FE3E-B3B9-3543-8C9F-6DA22C9EC6E7}"/>
                    </a:ext>
                  </a:extLst>
                </p14:cNvPr>
                <p14:cNvContentPartPr/>
                <p14:nvPr/>
              </p14:nvContentPartPr>
              <p14:xfrm>
                <a:off x="1138114" y="5430111"/>
                <a:ext cx="4701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F4FE3E-B3B9-3543-8C9F-6DA22C9EC6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20114" y="5412471"/>
                  <a:ext cx="505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170DB9-4224-234C-BA2F-130F231DCE05}"/>
                    </a:ext>
                  </a:extLst>
                </p14:cNvPr>
                <p14:cNvContentPartPr/>
                <p14:nvPr/>
              </p14:nvContentPartPr>
              <p14:xfrm>
                <a:off x="6722434" y="3520671"/>
                <a:ext cx="38160" cy="17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170DB9-4224-234C-BA2F-130F231DCE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04794" y="3502671"/>
                  <a:ext cx="73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F06B46-A13D-8B41-BCB2-4CB1087D9640}"/>
                    </a:ext>
                  </a:extLst>
                </p14:cNvPr>
                <p14:cNvContentPartPr/>
                <p14:nvPr/>
              </p14:nvContentPartPr>
              <p14:xfrm>
                <a:off x="7884154" y="3508791"/>
                <a:ext cx="23040" cy="191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F06B46-A13D-8B41-BCB2-4CB1087D96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66514" y="3490791"/>
                  <a:ext cx="58680" cy="22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213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342160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haven’t filled in the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2000" dirty="0"/>
              <a:t> tag yet, but we can see that it is self closing!</a:t>
            </a:r>
          </a:p>
          <a:p>
            <a:endParaRPr lang="en-US" sz="2000" dirty="0"/>
          </a:p>
          <a:p>
            <a:r>
              <a:rPr lang="en-US" sz="2000" dirty="0"/>
              <a:t>Let’s fill it in now!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8E26F-63DA-8C45-8BFF-5E08A099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995706"/>
            <a:ext cx="7518400" cy="521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E8D44-FB79-D14A-81F5-174ABB4795A2}"/>
              </a:ext>
            </a:extLst>
          </p:cNvPr>
          <p:cNvSpPr txBox="1"/>
          <p:nvPr/>
        </p:nvSpPr>
        <p:spPr>
          <a:xfrm>
            <a:off x="7561495" y="6199186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D0E08B-46B8-9A4F-BD9C-0015DFD06E52}"/>
                  </a:ext>
                </a:extLst>
              </p14:cNvPr>
              <p14:cNvContentPartPr/>
              <p14:nvPr/>
            </p14:nvContentPartPr>
            <p14:xfrm>
              <a:off x="2527354" y="3400071"/>
              <a:ext cx="1301760" cy="35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D0E08B-46B8-9A4F-BD9C-0015DFD06E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8714" y="3391431"/>
                <a:ext cx="1319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1FC526-F6EA-1649-9BEC-92531E410A99}"/>
                  </a:ext>
                </a:extLst>
              </p14:cNvPr>
              <p14:cNvContentPartPr/>
              <p14:nvPr/>
            </p14:nvContentPartPr>
            <p14:xfrm>
              <a:off x="3542914" y="3467391"/>
              <a:ext cx="3123360" cy="256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1FC526-F6EA-1649-9BEC-92531E410A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4274" y="3458391"/>
                <a:ext cx="3141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402D40-68AE-694C-9330-35FEFB46CBBE}"/>
                  </a:ext>
                </a:extLst>
              </p14:cNvPr>
              <p14:cNvContentPartPr/>
              <p14:nvPr/>
            </p14:nvContentPartPr>
            <p14:xfrm>
              <a:off x="6613714" y="3411231"/>
              <a:ext cx="1330560" cy="386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402D40-68AE-694C-9330-35FEFB46CB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5074" y="3402231"/>
                <a:ext cx="1348200" cy="4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586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53194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The magic property we need for the image is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It specifies the location of the image file you want to display.</a:t>
            </a:r>
          </a:p>
          <a:p>
            <a:endParaRPr lang="en-US" sz="2000" dirty="0"/>
          </a:p>
          <a:p>
            <a:r>
              <a:rPr lang="en-US" sz="2000" i="1" dirty="0"/>
              <a:t>(Same idea, but different word from, the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000" i="1" dirty="0"/>
              <a:t> property of </a:t>
            </a:r>
            <a:r>
              <a:rPr lang="en-US" sz="20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2000" i="1" dirty="0"/>
              <a:t> tags in HTML!)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5E8D44-FB79-D14A-81F5-174ABB4795A2}"/>
              </a:ext>
            </a:extLst>
          </p:cNvPr>
          <p:cNvSpPr txBox="1"/>
          <p:nvPr/>
        </p:nvSpPr>
        <p:spPr>
          <a:xfrm>
            <a:off x="7561494" y="447447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B5924-7D43-6647-8E30-826B58634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374" y="2590800"/>
            <a:ext cx="5143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31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453194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what goes *inside* the source prop is actually a call to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This is traditionally a node thing. It is a way to load in modules, and to make sure you don’t use them in your code before they are loaded.</a:t>
            </a:r>
          </a:p>
          <a:p>
            <a:endParaRPr lang="en-US" sz="2000" i="1" dirty="0"/>
          </a:p>
          <a:p>
            <a:endParaRPr lang="en-US" sz="20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5E8D44-FB79-D14A-81F5-174ABB4795A2}"/>
              </a:ext>
            </a:extLst>
          </p:cNvPr>
          <p:cNvSpPr txBox="1"/>
          <p:nvPr/>
        </p:nvSpPr>
        <p:spPr>
          <a:xfrm>
            <a:off x="8083870" y="4131120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B05F6-E1A9-D04E-973C-D5A4FDD4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1066573"/>
            <a:ext cx="5232400" cy="300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1BBF17-BD58-0049-88C0-571002A19398}"/>
                  </a:ext>
                </a:extLst>
              </p14:cNvPr>
              <p14:cNvContentPartPr/>
              <p14:nvPr/>
            </p14:nvContentPartPr>
            <p14:xfrm>
              <a:off x="9984394" y="2972391"/>
              <a:ext cx="1152720" cy="2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1BBF17-BD58-0049-88C0-571002A193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75754" y="2963391"/>
                <a:ext cx="1170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11AF61-081D-1E45-A3C1-9B629FCF26CE}"/>
                  </a:ext>
                </a:extLst>
              </p14:cNvPr>
              <p14:cNvContentPartPr/>
              <p14:nvPr/>
            </p14:nvContentPartPr>
            <p14:xfrm>
              <a:off x="998074" y="3352191"/>
              <a:ext cx="930600" cy="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11AF61-081D-1E45-A3C1-9B629FCF26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074" y="3343551"/>
                <a:ext cx="94824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745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5" y="2184764"/>
            <a:ext cx="263782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finally, inside of THERE, we specify the relative path to our image file! </a:t>
            </a:r>
          </a:p>
          <a:p>
            <a:endParaRPr lang="en-US" sz="2000" i="1" dirty="0"/>
          </a:p>
          <a:p>
            <a:endParaRPr lang="en-US" sz="20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E5E8D44-FB79-D14A-81F5-174ABB4795A2}"/>
              </a:ext>
            </a:extLst>
          </p:cNvPr>
          <p:cNvSpPr txBox="1"/>
          <p:nvPr/>
        </p:nvSpPr>
        <p:spPr>
          <a:xfrm>
            <a:off x="6761256" y="444183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78790-85EE-D441-86CD-39068B12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414" y="1177480"/>
            <a:ext cx="8089900" cy="309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02DAE4-2A69-8541-A4D7-7D154CA3482B}"/>
                  </a:ext>
                </a:extLst>
              </p14:cNvPr>
              <p14:cNvContentPartPr/>
              <p14:nvPr/>
            </p14:nvContentPartPr>
            <p14:xfrm>
              <a:off x="8525314" y="3161031"/>
              <a:ext cx="285444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02DAE4-2A69-8541-A4D7-7D154CA348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6674" y="3152031"/>
                <a:ext cx="287208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323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16" y="3710894"/>
            <a:ext cx="857185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Remember, relative path means “relative to our current directory”</a:t>
            </a:r>
          </a:p>
          <a:p>
            <a:r>
              <a:rPr lang="en-US" sz="2000" dirty="0"/>
              <a:t>Our current directory (i.e., where </a:t>
            </a:r>
            <a:r>
              <a:rPr lang="en-US" sz="2000" dirty="0" err="1"/>
              <a:t>ImageDetail.js</a:t>
            </a:r>
            <a:r>
              <a:rPr lang="en-US" sz="2000" dirty="0"/>
              <a:t> is located) is: </a:t>
            </a:r>
          </a:p>
          <a:p>
            <a:pPr lvl="1"/>
            <a:r>
              <a:rPr lang="en-US" sz="1800" dirty="0" err="1"/>
              <a:t>rn</a:t>
            </a:r>
            <a:r>
              <a:rPr lang="en-US" sz="1800" dirty="0"/>
              <a:t>-starter/</a:t>
            </a:r>
            <a:r>
              <a:rPr lang="en-US" sz="1800" dirty="0" err="1"/>
              <a:t>src</a:t>
            </a:r>
            <a:r>
              <a:rPr lang="en-US" sz="1800" dirty="0"/>
              <a:t>/components</a:t>
            </a:r>
          </a:p>
          <a:p>
            <a:r>
              <a:rPr lang="en-US" sz="2000" dirty="0"/>
              <a:t>The location of our image is:</a:t>
            </a:r>
          </a:p>
          <a:p>
            <a:pPr lvl="1"/>
            <a:r>
              <a:rPr lang="en-US" sz="1800" dirty="0" err="1"/>
              <a:t>rn</a:t>
            </a:r>
            <a:r>
              <a:rPr lang="en-US" sz="1800" dirty="0"/>
              <a:t>-starter/assets/</a:t>
            </a:r>
            <a:r>
              <a:rPr lang="en-US" sz="1800" dirty="0" err="1"/>
              <a:t>doughnut.jpeg</a:t>
            </a:r>
            <a:endParaRPr lang="en-US" sz="2000" dirty="0"/>
          </a:p>
          <a:p>
            <a:r>
              <a:rPr lang="en-US" sz="2000" i="1" dirty="0"/>
              <a:t>And “..” means “go up one directory”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B78790-85EE-D441-86CD-39068B12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7" y="64636"/>
            <a:ext cx="8089900" cy="309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861FA-9612-4345-BA07-39D9A0C0B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473" y="0"/>
            <a:ext cx="24513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44DBD-732B-F547-B807-9E0EF2C6F6CC}"/>
              </a:ext>
            </a:extLst>
          </p:cNvPr>
          <p:cNvSpPr txBox="1"/>
          <p:nvPr/>
        </p:nvSpPr>
        <p:spPr>
          <a:xfrm>
            <a:off x="3302177" y="3111552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6208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16" y="3557055"/>
            <a:ext cx="857185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Start: </a:t>
            </a:r>
            <a:r>
              <a:rPr lang="en-US" sz="1800" dirty="0" err="1"/>
              <a:t>rn</a:t>
            </a:r>
            <a:r>
              <a:rPr lang="en-US" sz="1800" dirty="0"/>
              <a:t>-starter/</a:t>
            </a:r>
            <a:r>
              <a:rPr lang="en-US" sz="1800" dirty="0" err="1"/>
              <a:t>src</a:t>
            </a:r>
            <a:r>
              <a:rPr lang="en-US" sz="1800" dirty="0"/>
              <a:t>/components     </a:t>
            </a:r>
            <a:r>
              <a:rPr lang="en-US" sz="2000" dirty="0"/>
              <a:t>Target: </a:t>
            </a:r>
            <a:r>
              <a:rPr lang="en-US" sz="1800" dirty="0" err="1"/>
              <a:t>rn</a:t>
            </a:r>
            <a:r>
              <a:rPr lang="en-US" sz="1800" dirty="0"/>
              <a:t>-starter/assets/</a:t>
            </a:r>
            <a:r>
              <a:rPr lang="en-US" sz="1800" dirty="0" err="1"/>
              <a:t>doughnut.jpeg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i="1" dirty="0"/>
              <a:t>Relative path: “../../assets/</a:t>
            </a:r>
            <a:r>
              <a:rPr lang="en-US" sz="2000" i="1" dirty="0" err="1"/>
              <a:t>doughnut.jpeg</a:t>
            </a:r>
            <a:r>
              <a:rPr lang="en-US" sz="2000" i="1" dirty="0"/>
              <a:t>”</a:t>
            </a:r>
          </a:p>
          <a:p>
            <a:r>
              <a:rPr lang="en-US" sz="2000" dirty="0"/>
              <a:t>So the first “..” would take us to</a:t>
            </a:r>
            <a:r>
              <a:rPr lang="en-US" sz="2400" dirty="0"/>
              <a:t>: </a:t>
            </a:r>
            <a:r>
              <a:rPr lang="en-US" sz="2000" dirty="0" err="1"/>
              <a:t>rn</a:t>
            </a:r>
            <a:r>
              <a:rPr lang="en-US" sz="2000" dirty="0"/>
              <a:t>-starter/</a:t>
            </a:r>
            <a:r>
              <a:rPr lang="en-US" sz="2000" dirty="0" err="1"/>
              <a:t>src</a:t>
            </a:r>
            <a:endParaRPr lang="en-US" sz="2000" dirty="0"/>
          </a:p>
          <a:p>
            <a:r>
              <a:rPr lang="en-US" sz="2000" dirty="0"/>
              <a:t>The second “..” takes us to: </a:t>
            </a:r>
            <a:r>
              <a:rPr lang="en-US" sz="2000" dirty="0" err="1"/>
              <a:t>rn</a:t>
            </a:r>
            <a:r>
              <a:rPr lang="en-US" sz="2000" dirty="0"/>
              <a:t>-starter</a:t>
            </a:r>
          </a:p>
          <a:p>
            <a:r>
              <a:rPr lang="en-US" sz="2000" dirty="0"/>
              <a:t>And then from </a:t>
            </a:r>
            <a:r>
              <a:rPr lang="en-US" sz="2000" dirty="0" err="1"/>
              <a:t>rn</a:t>
            </a:r>
            <a:r>
              <a:rPr lang="en-US" sz="2000" dirty="0"/>
              <a:t>-starter, we go inside of the assets directory.</a:t>
            </a:r>
          </a:p>
          <a:p>
            <a:r>
              <a:rPr lang="en-US" sz="2000" dirty="0"/>
              <a:t>Which is where </a:t>
            </a:r>
            <a:r>
              <a:rPr lang="en-US" sz="2000" dirty="0" err="1"/>
              <a:t>doughnut.jpeg</a:t>
            </a:r>
            <a:r>
              <a:rPr lang="en-US" sz="2000" dirty="0"/>
              <a:t> is located!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B78790-85EE-D441-86CD-39068B12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57" y="64636"/>
            <a:ext cx="8089900" cy="309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861FA-9612-4345-BA07-39D9A0C0B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473" y="0"/>
            <a:ext cx="245137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44DBD-732B-F547-B807-9E0EF2C6F6CC}"/>
              </a:ext>
            </a:extLst>
          </p:cNvPr>
          <p:cNvSpPr txBox="1"/>
          <p:nvPr/>
        </p:nvSpPr>
        <p:spPr>
          <a:xfrm>
            <a:off x="3302177" y="3111552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468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far, all of the components that we’ve made thus far have been entire screens!</a:t>
            </a:r>
          </a:p>
          <a:p>
            <a:endParaRPr lang="en-US" sz="2000" dirty="0"/>
          </a:p>
          <a:p>
            <a:r>
              <a:rPr lang="en-US" sz="2000" dirty="0"/>
              <a:t>But they don’t have to be! Components can be “parts” of screens, too.</a:t>
            </a:r>
          </a:p>
          <a:p>
            <a:endParaRPr lang="en-US" sz="2000" dirty="0"/>
          </a:p>
          <a:p>
            <a:r>
              <a:rPr lang="en-US" sz="2000" dirty="0"/>
              <a:t>This here, could be an example of a component.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69884-D456-9F4F-8732-EBA71590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89" y="2599058"/>
            <a:ext cx="5029200" cy="16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7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93" y="3757723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Not a problem for today, but something that might come up on your own:</a:t>
            </a:r>
          </a:p>
          <a:p>
            <a:r>
              <a:rPr lang="en-US" sz="2000" dirty="0"/>
              <a:t>The string you pass into the require call needs to be “complete”.</a:t>
            </a:r>
          </a:p>
          <a:p>
            <a:pPr lvl="1"/>
            <a:r>
              <a:rPr lang="en-US" sz="1800" dirty="0"/>
              <a:t>That is you can’t get away with things like in-line concatenation, e.g.:</a:t>
            </a:r>
          </a:p>
          <a:p>
            <a:pPr lvl="2"/>
            <a:r>
              <a:rPr lang="en-US" sz="1700" dirty="0"/>
              <a:t>require(‘../../assets/’ + </a:t>
            </a:r>
            <a:r>
              <a:rPr lang="en-US" sz="1700" dirty="0" err="1"/>
              <a:t>myFileName</a:t>
            </a:r>
            <a:r>
              <a:rPr lang="en-US" sz="1700" dirty="0"/>
              <a:t> + ‘.jpeg”); // this would not work!</a:t>
            </a:r>
          </a:p>
          <a:p>
            <a:pPr marL="548640" lvl="2" indent="0">
              <a:buNone/>
            </a:pPr>
            <a:endParaRPr lang="en-US" sz="2000" dirty="0"/>
          </a:p>
          <a:p>
            <a:r>
              <a:rPr lang="en-US" sz="2000" dirty="0"/>
              <a:t>More details here: https://</a:t>
            </a:r>
            <a:r>
              <a:rPr lang="en-US" sz="2000" dirty="0" err="1"/>
              <a:t>reactnative.dev</a:t>
            </a:r>
            <a:r>
              <a:rPr lang="en-US" sz="2000" dirty="0"/>
              <a:t>/docs/images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B78790-85EE-D441-86CD-39068B12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865" y="113099"/>
            <a:ext cx="8089900" cy="309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44DBD-732B-F547-B807-9E0EF2C6F6CC}"/>
              </a:ext>
            </a:extLst>
          </p:cNvPr>
          <p:cNvSpPr txBox="1"/>
          <p:nvPr/>
        </p:nvSpPr>
        <p:spPr>
          <a:xfrm>
            <a:off x="5599793" y="3135784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7875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93" y="3757723"/>
            <a:ext cx="689156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Anyway! Now that we have this, you’ll see that we are now successfully displaying images!</a:t>
            </a:r>
          </a:p>
          <a:p>
            <a:pPr lvl="1"/>
            <a:r>
              <a:rPr lang="en-US" sz="1800" dirty="0"/>
              <a:t>Note: displaying images from *outside* of our project is slightly different. More on that later!</a:t>
            </a:r>
          </a:p>
          <a:p>
            <a:r>
              <a:rPr lang="en-US" sz="2000" dirty="0"/>
              <a:t>The problem, of course, is that we just hard coded the doughnut image file.</a:t>
            </a:r>
          </a:p>
          <a:p>
            <a:pPr lvl="1"/>
            <a:r>
              <a:rPr lang="en-US" sz="1800" dirty="0"/>
              <a:t>So each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r>
              <a:rPr lang="en-US" sz="1800" dirty="0"/>
              <a:t> component will display a doughnut!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B78790-85EE-D441-86CD-39068B12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9319"/>
            <a:ext cx="8089900" cy="309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44DBD-732B-F547-B807-9E0EF2C6F6CC}"/>
              </a:ext>
            </a:extLst>
          </p:cNvPr>
          <p:cNvSpPr txBox="1"/>
          <p:nvPr/>
        </p:nvSpPr>
        <p:spPr>
          <a:xfrm>
            <a:off x="2305691" y="3129357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B7591-87CF-DE48-89A4-DA78172CD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954" y="-114977"/>
            <a:ext cx="4071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25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21" y="2153807"/>
            <a:ext cx="1074510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if I told you that you had everything that you needed to make each </a:t>
            </a:r>
            <a:r>
              <a:rPr lang="en-US" sz="2000" dirty="0" err="1"/>
              <a:t>ImageDetail</a:t>
            </a:r>
            <a:r>
              <a:rPr lang="en-US" sz="2000" dirty="0"/>
              <a:t> display a different image, would you believe me?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</a:rPr>
              <a:t>What do we need to change to have each </a:t>
            </a:r>
            <a:r>
              <a:rPr lang="en-US" sz="2000" b="1" dirty="0" err="1">
                <a:solidFill>
                  <a:schemeClr val="accent1"/>
                </a:solidFill>
              </a:rPr>
              <a:t>ImageDetail</a:t>
            </a:r>
            <a:r>
              <a:rPr lang="en-US" sz="2000" b="1" dirty="0">
                <a:solidFill>
                  <a:schemeClr val="accent1"/>
                </a:solidFill>
              </a:rPr>
              <a:t> display something different?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r>
              <a:rPr lang="en-US" sz="2000" dirty="0"/>
              <a:t>Hint: You need to update both </a:t>
            </a:r>
            <a:r>
              <a:rPr lang="en-US" sz="2000" dirty="0" err="1"/>
              <a:t>ImageDetail.js</a:t>
            </a:r>
            <a:r>
              <a:rPr lang="en-US" sz="2000" dirty="0"/>
              <a:t> and </a:t>
            </a:r>
            <a:r>
              <a:rPr lang="en-US" sz="2000" dirty="0" err="1"/>
              <a:t>ImageScreen.js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538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22" y="2153807"/>
            <a:ext cx="543725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We’re basically going to handle this just as we handled passing in the title! We’ll pass the image down as a prop!</a:t>
            </a:r>
          </a:p>
          <a:p>
            <a:endParaRPr lang="en-US" sz="2000" dirty="0"/>
          </a:p>
          <a:p>
            <a:r>
              <a:rPr lang="en-US" sz="2000" dirty="0"/>
              <a:t>And then use that new part of the prop object inside of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ImageDetail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/>
          </a:p>
          <a:p>
            <a:r>
              <a:rPr lang="en-US" sz="2000" dirty="0"/>
              <a:t>Which, truly, we’ve been threatening to do all lecture long!</a:t>
            </a:r>
          </a:p>
          <a:p>
            <a:endParaRPr lang="en-US" sz="2000" dirty="0"/>
          </a:p>
          <a:p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14:cNvPr>
              <p14:cNvContentPartPr/>
              <p14:nvPr/>
            </p14:nvContentPartPr>
            <p14:xfrm>
              <a:off x="9300754" y="3719391"/>
              <a:ext cx="36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42F73A-9278-B047-94C8-AA1EEBE78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1754" y="3710391"/>
                <a:ext cx="1800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99FED52-E119-3240-85E0-A4CC78A7BFD2}"/>
              </a:ext>
            </a:extLst>
          </p:cNvPr>
          <p:cNvGrpSpPr/>
          <p:nvPr/>
        </p:nvGrpSpPr>
        <p:grpSpPr>
          <a:xfrm>
            <a:off x="5976242" y="1808190"/>
            <a:ext cx="5714999" cy="4602772"/>
            <a:chOff x="6057885" y="1811638"/>
            <a:chExt cx="5714999" cy="46027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B911F1-1DC6-F147-A1B2-0CBC90ADB270}"/>
                </a:ext>
              </a:extLst>
            </p:cNvPr>
            <p:cNvSpPr txBox="1"/>
            <p:nvPr/>
          </p:nvSpPr>
          <p:spPr>
            <a:xfrm>
              <a:off x="7789289" y="1811638"/>
              <a:ext cx="162471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ImageScreen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454F21-B19A-6A43-B86B-0355E6C0BAC2}"/>
                </a:ext>
              </a:extLst>
            </p:cNvPr>
            <p:cNvSpPr txBox="1"/>
            <p:nvPr/>
          </p:nvSpPr>
          <p:spPr>
            <a:xfrm>
              <a:off x="6057885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053E0C-5F79-E441-8F51-0DA2F5237D07}"/>
                </a:ext>
              </a:extLst>
            </p:cNvPr>
            <p:cNvSpPr txBox="1"/>
            <p:nvPr/>
          </p:nvSpPr>
          <p:spPr>
            <a:xfrm>
              <a:off x="7805618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2C9B1C-0728-F249-9FF1-8A37E224A5FD}"/>
                </a:ext>
              </a:extLst>
            </p:cNvPr>
            <p:cNvSpPr txBox="1"/>
            <p:nvPr/>
          </p:nvSpPr>
          <p:spPr>
            <a:xfrm>
              <a:off x="9546181" y="5491080"/>
              <a:ext cx="1624712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 err="1"/>
                <a:t>ImageDetail</a:t>
              </a:r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B1AC091E-1696-2B42-94A1-AF066BAB0454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6080888" y="2970323"/>
              <a:ext cx="3310110" cy="1731404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0443DF-7E2F-F143-9B14-7864F757819C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16200000" flipH="1">
              <a:off x="7825036" y="2957579"/>
              <a:ext cx="3310110" cy="1756892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1EB501A1-B310-494F-9C48-0D9790B4FFF3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6954754" y="3827860"/>
              <a:ext cx="3310110" cy="16329"/>
            </a:xfrm>
            <a:prstGeom prst="bentConnector3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0B9DEE-8D7C-FC48-8D63-F972E38FB06D}"/>
                </a:ext>
              </a:extLst>
            </p:cNvPr>
            <p:cNvSpPr txBox="1"/>
            <p:nvPr/>
          </p:nvSpPr>
          <p:spPr>
            <a:xfrm>
              <a:off x="6870241" y="4089266"/>
              <a:ext cx="126137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“coffee”,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cof.jpg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908B02-3160-FD49-8323-64BDF83CF32D}"/>
                </a:ext>
              </a:extLst>
            </p:cNvPr>
            <p:cNvSpPr txBox="1"/>
            <p:nvPr/>
          </p:nvSpPr>
          <p:spPr>
            <a:xfrm>
              <a:off x="8617974" y="4059190"/>
              <a:ext cx="1391422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“doughnut”,</a:t>
              </a:r>
            </a:p>
            <a:p>
              <a:pPr algn="ctr"/>
              <a:r>
                <a:rPr lang="en-US" sz="1100" dirty="0"/>
                <a:t>image:  </a:t>
              </a:r>
              <a:r>
                <a:rPr lang="en-US" sz="1100" dirty="0" err="1"/>
                <a:t>d.jpg</a:t>
              </a:r>
              <a:r>
                <a:rPr lang="en-US" sz="1100" dirty="0"/>
                <a:t>”}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3A680B-B5C6-E64F-B8B1-C3FE08C3BD81}"/>
                </a:ext>
              </a:extLst>
            </p:cNvPr>
            <p:cNvSpPr txBox="1"/>
            <p:nvPr/>
          </p:nvSpPr>
          <p:spPr>
            <a:xfrm>
              <a:off x="10374865" y="4027933"/>
              <a:ext cx="1398019" cy="43088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{title: “sandwich”,</a:t>
              </a:r>
            </a:p>
            <a:p>
              <a:pPr algn="ctr"/>
              <a:r>
                <a:rPr lang="en-US" sz="1100" dirty="0"/>
                <a:t>image: </a:t>
              </a:r>
              <a:r>
                <a:rPr lang="en-US" sz="1100" dirty="0" err="1"/>
                <a:t>s.jpg</a:t>
              </a:r>
              <a:r>
                <a:rPr lang="en-US" sz="1100" dirty="0"/>
                <a:t>”}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7528F0-1F74-0746-A540-CEDA076DDA23}"/>
              </a:ext>
            </a:extLst>
          </p:cNvPr>
          <p:cNvGrpSpPr/>
          <p:nvPr/>
        </p:nvGrpSpPr>
        <p:grpSpPr>
          <a:xfrm>
            <a:off x="6922234" y="4493751"/>
            <a:ext cx="2877840" cy="109800"/>
            <a:chOff x="6922234" y="4493751"/>
            <a:chExt cx="287784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5457BC1-9CE1-9440-936D-DF4D37367454}"/>
                    </a:ext>
                  </a:extLst>
                </p14:cNvPr>
                <p14:cNvContentPartPr/>
                <p14:nvPr/>
              </p14:nvContentPartPr>
              <p14:xfrm>
                <a:off x="6922234" y="4537311"/>
                <a:ext cx="1066680" cy="66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5457BC1-9CE1-9440-936D-DF4D373674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3231" y="4528311"/>
                  <a:ext cx="1084326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229E17-AF6D-564A-90D2-72269681BBFB}"/>
                    </a:ext>
                  </a:extLst>
                </p14:cNvPr>
                <p14:cNvContentPartPr/>
                <p14:nvPr/>
              </p14:nvContentPartPr>
              <p14:xfrm>
                <a:off x="8781634" y="4493751"/>
                <a:ext cx="1018440" cy="70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229E17-AF6D-564A-90D2-72269681BB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2634" y="4484797"/>
                  <a:ext cx="1036080" cy="8775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17BB53-3F01-7E49-B3CF-CAEA30F503EF}"/>
                  </a:ext>
                </a:extLst>
              </p14:cNvPr>
              <p14:cNvContentPartPr/>
              <p14:nvPr/>
            </p14:nvContentPartPr>
            <p14:xfrm>
              <a:off x="10562914" y="4600311"/>
              <a:ext cx="93960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17BB53-3F01-7E49-B3CF-CAEA30F503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3914" y="4591311"/>
                <a:ext cx="957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099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21" y="3810001"/>
            <a:ext cx="960210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back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ImageScreen</a:t>
            </a:r>
            <a:r>
              <a:rPr lang="en-US" sz="2000" dirty="0"/>
              <a:t>, we’ll make a new prop for the image!</a:t>
            </a:r>
          </a:p>
          <a:p>
            <a:pPr lvl="1"/>
            <a:r>
              <a:rPr lang="en-US" sz="1800" dirty="0"/>
              <a:t>I’m calling mine “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imageSource</a:t>
            </a:r>
            <a:r>
              <a:rPr lang="en-US" sz="1800" dirty="0"/>
              <a:t>” but again, this is our own component, so we have the power to name it whatever we want!</a:t>
            </a:r>
          </a:p>
          <a:p>
            <a:pPr lvl="1"/>
            <a:endParaRPr lang="en-US" sz="1800" dirty="0"/>
          </a:p>
          <a:p>
            <a:r>
              <a:rPr lang="en-US" sz="2000" dirty="0"/>
              <a:t>And note that what we give to this new prop is the whole require statement, not just the path to the image</a:t>
            </a:r>
          </a:p>
          <a:p>
            <a:pPr lvl="1"/>
            <a:r>
              <a:rPr lang="en-US" sz="1600" dirty="0"/>
              <a:t>Ties in to what we alluded to earlier, about needing the complete string.</a:t>
            </a:r>
          </a:p>
          <a:p>
            <a:endParaRPr lang="en-US" sz="1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C0CFE0-BD8B-9C41-B878-9C594995B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6" y="0"/>
            <a:ext cx="11468100" cy="304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1D1CA7-6159-074C-A0DB-DED0A5AC3BD3}"/>
              </a:ext>
            </a:extLst>
          </p:cNvPr>
          <p:cNvSpPr txBox="1"/>
          <p:nvPr/>
        </p:nvSpPr>
        <p:spPr>
          <a:xfrm>
            <a:off x="5154546" y="3048000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4621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4"/>
            <a:ext cx="464547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in </a:t>
            </a:r>
            <a:r>
              <a:rPr lang="en-US" sz="2000" dirty="0" err="1"/>
              <a:t>ImageDetail.js</a:t>
            </a:r>
            <a:r>
              <a:rPr lang="en-US" sz="2000" dirty="0"/>
              <a:t>, we specify the new prop that we just defined as the source of our Image component!</a:t>
            </a:r>
          </a:p>
          <a:p>
            <a:endParaRPr lang="en-US" sz="2000" dirty="0"/>
          </a:p>
          <a:p>
            <a:r>
              <a:rPr lang="en-US" sz="2000" dirty="0"/>
              <a:t>Let’s take a quick look at what is getting printed out to the console now…</a:t>
            </a:r>
            <a:endParaRPr lang="en-US" sz="16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D1CA7-6159-074C-A0DB-DED0A5AC3BD3}"/>
              </a:ext>
            </a:extLst>
          </p:cNvPr>
          <p:cNvSpPr txBox="1"/>
          <p:nvPr/>
        </p:nvSpPr>
        <p:spPr>
          <a:xfrm>
            <a:off x="9287659" y="4648200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ImageScreen.js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A6FE7-FBFA-E443-9FBC-430283E3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924050"/>
            <a:ext cx="5892800" cy="300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93917D-8341-B341-8C11-AC8994D5856E}"/>
                  </a:ext>
                </a:extLst>
              </p14:cNvPr>
              <p14:cNvContentPartPr/>
              <p14:nvPr/>
            </p14:nvContentPartPr>
            <p14:xfrm>
              <a:off x="7090354" y="3513111"/>
              <a:ext cx="4110120" cy="404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93917D-8341-B341-8C11-AC8994D585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1354" y="3504111"/>
                <a:ext cx="4127760" cy="422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969D4BA-2CDC-5C4D-A9EE-050E42CE93C4}"/>
              </a:ext>
            </a:extLst>
          </p:cNvPr>
          <p:cNvSpPr txBox="1"/>
          <p:nvPr/>
        </p:nvSpPr>
        <p:spPr>
          <a:xfrm>
            <a:off x="7090354" y="4933950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8872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4645479" cy="46968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If we look at the console output now, we’ll see that our props object has two properties now.</a:t>
            </a:r>
          </a:p>
          <a:p>
            <a:pPr lvl="1"/>
            <a:r>
              <a:rPr lang="en-US" sz="1800" dirty="0"/>
              <a:t> </a:t>
            </a:r>
            <a:r>
              <a:rPr lang="en-US" sz="1800" dirty="0" err="1"/>
              <a:t>imageSource</a:t>
            </a:r>
            <a:r>
              <a:rPr lang="en-US" sz="1800" dirty="0"/>
              <a:t> and title</a:t>
            </a:r>
          </a:p>
          <a:p>
            <a:pPr lvl="1"/>
            <a:r>
              <a:rPr lang="en-US" sz="1800" dirty="0"/>
              <a:t>Hopefully that makes sense and feels good!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000" dirty="0"/>
              <a:t>But we can see that the value for </a:t>
            </a:r>
            <a:r>
              <a:rPr lang="en-US" sz="2000" dirty="0" err="1"/>
              <a:t>imageSource</a:t>
            </a:r>
            <a:r>
              <a:rPr lang="en-US" sz="2000" dirty="0"/>
              <a:t> are these numbers.</a:t>
            </a:r>
          </a:p>
          <a:p>
            <a:pPr lvl="1"/>
            <a:r>
              <a:rPr lang="en-US" sz="1800" dirty="0"/>
              <a:t>Might be surprising!</a:t>
            </a:r>
          </a:p>
          <a:p>
            <a:pPr lvl="1"/>
            <a:r>
              <a:rPr lang="en-US" sz="1800" dirty="0"/>
              <a:t>The require statement did work behind the scenes here. </a:t>
            </a:r>
          </a:p>
          <a:p>
            <a:pPr lvl="2"/>
            <a:r>
              <a:rPr lang="en-US" sz="1700" dirty="0"/>
              <a:t>Basically gave each image an  id. This is fine!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AFA6A-1A50-A14B-8777-3F0A60E0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509" y="3652494"/>
            <a:ext cx="2824270" cy="2894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1C6FC-4E9A-E54D-903F-2AF8651227A1}"/>
              </a:ext>
            </a:extLst>
          </p:cNvPr>
          <p:cNvSpPr txBox="1"/>
          <p:nvPr/>
        </p:nvSpPr>
        <p:spPr>
          <a:xfrm>
            <a:off x="8119980" y="6546933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Console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DE4BD-767C-CF4B-B753-F45A9ACED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892800" cy="3009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FBAE2-5CE4-0B4B-85FA-FFC3C1050A99}"/>
              </a:ext>
            </a:extLst>
          </p:cNvPr>
          <p:cNvSpPr txBox="1"/>
          <p:nvPr/>
        </p:nvSpPr>
        <p:spPr>
          <a:xfrm>
            <a:off x="7953954" y="3009900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279F1B-6C60-304E-8248-E9BC87529FD0}"/>
                  </a:ext>
                </a:extLst>
              </p14:cNvPr>
              <p14:cNvContentPartPr/>
              <p14:nvPr/>
            </p14:nvContentPartPr>
            <p14:xfrm>
              <a:off x="7336234" y="800511"/>
              <a:ext cx="1503000" cy="4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279F1B-6C60-304E-8248-E9BC87529F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4" y="791871"/>
                <a:ext cx="15206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BD878FA-E902-B440-9BEB-181243AC33C0}"/>
              </a:ext>
            </a:extLst>
          </p:cNvPr>
          <p:cNvGrpSpPr/>
          <p:nvPr/>
        </p:nvGrpSpPr>
        <p:grpSpPr>
          <a:xfrm>
            <a:off x="5815954" y="895911"/>
            <a:ext cx="1881000" cy="3573720"/>
            <a:chOff x="5815954" y="895911"/>
            <a:chExt cx="1881000" cy="357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FB2A54D-7BF6-B446-A35F-DE40A4234197}"/>
                    </a:ext>
                  </a:extLst>
                </p14:cNvPr>
                <p14:cNvContentPartPr/>
                <p14:nvPr/>
              </p14:nvContentPartPr>
              <p14:xfrm>
                <a:off x="5815954" y="895911"/>
                <a:ext cx="1881000" cy="3270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FB2A54D-7BF6-B446-A35F-DE40A42341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06954" y="887271"/>
                  <a:ext cx="1898640" cy="32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7BEAA-D48C-8849-A3E4-3DBD61CD1941}"/>
                    </a:ext>
                  </a:extLst>
                </p14:cNvPr>
                <p14:cNvContentPartPr/>
                <p14:nvPr/>
              </p14:nvContentPartPr>
              <p14:xfrm>
                <a:off x="7060474" y="4179831"/>
                <a:ext cx="313560" cy="28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7BEAA-D48C-8849-A3E4-3DBD61CD19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1474" y="4171191"/>
                  <a:ext cx="331200" cy="30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2097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6501825" cy="4696849"/>
          </a:xfrm>
        </p:spPr>
        <p:txBody>
          <a:bodyPr>
            <a:normAutofit/>
          </a:bodyPr>
          <a:lstStyle/>
          <a:p>
            <a:r>
              <a:rPr lang="en-US" sz="2000" dirty="0"/>
              <a:t>However,  something that is *not* fine is – if you used the images I provided you with – they are all different sizes!</a:t>
            </a:r>
          </a:p>
          <a:p>
            <a:pPr lvl="1"/>
            <a:r>
              <a:rPr lang="en-US" sz="1800" dirty="0"/>
              <a:t>And the coffee image is way too big!</a:t>
            </a:r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2000" dirty="0"/>
              <a:t>Thankfully, we can leverage style sheets to  help us out here!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20503-B637-2747-B0FC-8CEE7DC8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51" y="0"/>
            <a:ext cx="3819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7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D3A84-F3D3-3948-A6A5-7E212F47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920750"/>
            <a:ext cx="8343900" cy="5016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455F48-0F6A-5847-B091-4B4840CA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2974853" cy="46968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 we can simply update our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en-US" sz="2000" dirty="0"/>
              <a:t> to have a new style that we’ll apply to images.</a:t>
            </a:r>
          </a:p>
          <a:p>
            <a:pPr lvl="1"/>
            <a:r>
              <a:rPr lang="en-US" sz="1800" dirty="0"/>
              <a:t>And then give that style two properties</a:t>
            </a:r>
          </a:p>
          <a:p>
            <a:pPr lvl="2"/>
            <a:r>
              <a:rPr lang="en-US" sz="1700" dirty="0"/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</a:p>
          <a:p>
            <a:pPr lvl="2"/>
            <a:r>
              <a:rPr lang="en-US" sz="1700" dirty="0"/>
              <a:t>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</a:p>
          <a:p>
            <a:endParaRPr lang="en-US" sz="2000" dirty="0"/>
          </a:p>
          <a:p>
            <a:r>
              <a:rPr lang="en-US" sz="2000" dirty="0"/>
              <a:t>And then apply that style to our Image component.</a:t>
            </a:r>
            <a:endParaRPr lang="en-US" sz="13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CB9BE-1E30-B54F-97E6-FB6E213BEF5D}"/>
              </a:ext>
            </a:extLst>
          </p:cNvPr>
          <p:cNvSpPr txBox="1"/>
          <p:nvPr/>
        </p:nvSpPr>
        <p:spPr>
          <a:xfrm>
            <a:off x="7150420" y="5937250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ImageDetail.js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9AECBB-5A5B-3C4D-8B2D-D70C1CF3D45B}"/>
                  </a:ext>
                </a:extLst>
              </p14:cNvPr>
              <p14:cNvContentPartPr/>
              <p14:nvPr/>
            </p14:nvContentPartPr>
            <p14:xfrm>
              <a:off x="2202994" y="4364871"/>
              <a:ext cx="3165120" cy="1045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9AECBB-5A5B-3C4D-8B2D-D70C1CF3D4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3994" y="4356231"/>
                <a:ext cx="3182760" cy="10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98AB00A-87B4-2948-918B-F9F79922BA61}"/>
              </a:ext>
            </a:extLst>
          </p:cNvPr>
          <p:cNvGrpSpPr/>
          <p:nvPr/>
        </p:nvGrpSpPr>
        <p:grpSpPr>
          <a:xfrm>
            <a:off x="945874" y="3375951"/>
            <a:ext cx="3896280" cy="1297080"/>
            <a:chOff x="945874" y="3375951"/>
            <a:chExt cx="3896280" cy="12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A1952F-FA1D-8F4C-95D7-8367F7E30C4B}"/>
                    </a:ext>
                  </a:extLst>
                </p14:cNvPr>
                <p14:cNvContentPartPr/>
                <p14:nvPr/>
              </p14:nvContentPartPr>
              <p14:xfrm>
                <a:off x="945874" y="3375951"/>
                <a:ext cx="2033280" cy="72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A1952F-FA1D-8F4C-95D7-8367F7E30C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0234" y="3340311"/>
                  <a:ext cx="2104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C34F1C-AE37-6A49-AEB8-15627270D3D0}"/>
                    </a:ext>
                  </a:extLst>
                </p14:cNvPr>
                <p14:cNvContentPartPr/>
                <p14:nvPr/>
              </p14:nvContentPartPr>
              <p14:xfrm>
                <a:off x="1133434" y="3724071"/>
                <a:ext cx="1460520" cy="9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C34F1C-AE37-6A49-AEB8-15627270D3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7794" y="3688071"/>
                  <a:ext cx="1532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0D4A87-EE47-CB4E-8D15-68C4A1D30A94}"/>
                    </a:ext>
                  </a:extLst>
                </p14:cNvPr>
                <p14:cNvContentPartPr/>
                <p14:nvPr/>
              </p14:nvContentPartPr>
              <p14:xfrm>
                <a:off x="2798074" y="3488631"/>
                <a:ext cx="2044080" cy="118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0D4A87-EE47-CB4E-8D15-68C4A1D30A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2074" y="3452631"/>
                  <a:ext cx="2115720" cy="12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A12BD8-7BB7-DA4E-9F0F-3BADC5DE9E79}"/>
                  </a:ext>
                </a:extLst>
              </p14:cNvPr>
              <p14:cNvContentPartPr/>
              <p14:nvPr/>
            </p14:nvContentPartPr>
            <p14:xfrm>
              <a:off x="2222434" y="2268951"/>
              <a:ext cx="6696360" cy="3964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A12BD8-7BB7-DA4E-9F0F-3BADC5DE9E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4434" y="2250951"/>
                <a:ext cx="6732000" cy="40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6501825" cy="4696849"/>
          </a:xfrm>
        </p:spPr>
        <p:txBody>
          <a:bodyPr>
            <a:normAutofit/>
          </a:bodyPr>
          <a:lstStyle/>
          <a:p>
            <a:r>
              <a:rPr lang="en-US" sz="2000" dirty="0"/>
              <a:t>And now it looks much more presentable!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CE28F-E3F8-F74B-B20A-5542E481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83" y="0"/>
            <a:ext cx="443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8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It has an Image element for their face…</a:t>
            </a:r>
          </a:p>
          <a:p>
            <a:endParaRPr lang="en-US" sz="2000" dirty="0"/>
          </a:p>
          <a:p>
            <a:r>
              <a:rPr lang="en-US" sz="2000" dirty="0"/>
              <a:t>And a text element for their name…</a:t>
            </a:r>
          </a:p>
          <a:p>
            <a:endParaRPr lang="en-US" sz="2000" dirty="0"/>
          </a:p>
          <a:p>
            <a:r>
              <a:rPr lang="en-US" sz="2000" dirty="0"/>
              <a:t>And another text element for their status.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69884-D456-9F4F-8732-EBA71590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689" y="2599058"/>
            <a:ext cx="5029200" cy="1659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749720-518C-C549-B4FD-E6361FD87FB1}"/>
                  </a:ext>
                </a:extLst>
              </p14:cNvPr>
              <p14:cNvContentPartPr/>
              <p14:nvPr/>
            </p14:nvContentPartPr>
            <p14:xfrm>
              <a:off x="6092434" y="2354271"/>
              <a:ext cx="1931760" cy="1671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749720-518C-C549-B4FD-E6361FD87F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3434" y="2345631"/>
                <a:ext cx="1949400" cy="16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6E3849-2A4B-514F-9EDC-C1E326ECFB1E}"/>
                  </a:ext>
                </a:extLst>
              </p14:cNvPr>
              <p14:cNvContentPartPr/>
              <p14:nvPr/>
            </p14:nvContentPartPr>
            <p14:xfrm>
              <a:off x="5719834" y="1825071"/>
              <a:ext cx="3738600" cy="165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6E3849-2A4B-514F-9EDC-C1E326ECF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4194" y="1789431"/>
                <a:ext cx="3810240" cy="17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F161A9-4BC8-564A-BA56-6C796D1056D0}"/>
                  </a:ext>
                </a:extLst>
              </p14:cNvPr>
              <p14:cNvContentPartPr/>
              <p14:nvPr/>
            </p14:nvContentPartPr>
            <p14:xfrm>
              <a:off x="2290474" y="3732351"/>
              <a:ext cx="7402680" cy="145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F161A9-4BC8-564A-BA56-6C796D1056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2474" y="3714711"/>
                <a:ext cx="7438320" cy="14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8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Intro to Images in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10877882" cy="4696849"/>
          </a:xfrm>
        </p:spPr>
        <p:txBody>
          <a:bodyPr>
            <a:normAutofit/>
          </a:bodyPr>
          <a:lstStyle/>
          <a:p>
            <a:r>
              <a:rPr lang="en-US" sz="2000" dirty="0"/>
              <a:t>So again, this is a big deal! We’ve learned how to make our own custom components!</a:t>
            </a:r>
          </a:p>
          <a:p>
            <a:endParaRPr lang="en-US" sz="2000" dirty="0"/>
          </a:p>
          <a:p>
            <a:r>
              <a:rPr lang="en-US" sz="2000" dirty="0"/>
              <a:t>We’ve seen how we can include multiple copies of that component in other parts of our project!</a:t>
            </a:r>
          </a:p>
          <a:p>
            <a:endParaRPr lang="en-US" sz="2000" dirty="0"/>
          </a:p>
          <a:p>
            <a:r>
              <a:rPr lang="en-US" sz="2000" dirty="0"/>
              <a:t>And we’ve learned how we can use props to customize how each individual instance of that component appears!</a:t>
            </a:r>
          </a:p>
          <a:p>
            <a:endParaRPr lang="en-US" sz="2000" dirty="0"/>
          </a:p>
          <a:p>
            <a:r>
              <a:rPr lang="en-US" sz="2000" dirty="0"/>
              <a:t>We’re going to be doing this a lot throughout the semester!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50567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Today’s Goals</a:t>
            </a:r>
          </a:p>
          <a:p>
            <a:r>
              <a:rPr lang="en-US" sz="2000" strike="sngStrike" dirty="0">
                <a:latin typeface="Sagona Book" panose="02020503050505020204" pitchFamily="18" charset="0"/>
                <a:cs typeface="Consolas" panose="020B0609020204030204" pitchFamily="49" charset="0"/>
              </a:rPr>
              <a:t>Parents, Children, and Reusable Components</a:t>
            </a:r>
          </a:p>
          <a:p>
            <a:r>
              <a:rPr lang="en-US" sz="2000" strike="sngStrike" dirty="0">
                <a:latin typeface="Sagona Book" panose="02020503050505020204" pitchFamily="18" charset="0"/>
                <a:cs typeface="Consolas" panose="020B0609020204030204" pitchFamily="49" charset="0"/>
              </a:rPr>
              <a:t>Intro to Images in JSX</a:t>
            </a:r>
          </a:p>
          <a:p>
            <a:r>
              <a:rPr lang="en-US" sz="2000" dirty="0">
                <a:latin typeface="Sagona Book" panose="02020503050505020204" pitchFamily="18" charset="0"/>
                <a:cs typeface="Consolas" panose="020B0609020204030204" pitchFamily="49" charset="0"/>
              </a:rPr>
              <a:t>A Final Challenge</a:t>
            </a: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>
              <a:latin typeface="Sagona Book" panose="02020503050505020204" pitchFamily="18" charset="0"/>
              <a:cs typeface="Consolas" panose="020B0609020204030204" pitchFamily="49" charset="0"/>
            </a:endParaRP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057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Final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8" y="2014193"/>
            <a:ext cx="4411768" cy="4696849"/>
          </a:xfrm>
        </p:spPr>
        <p:txBody>
          <a:bodyPr>
            <a:normAutofit/>
          </a:bodyPr>
          <a:lstStyle/>
          <a:p>
            <a:r>
              <a:rPr lang="en-US" sz="2000" dirty="0"/>
              <a:t>Your Challenge:</a:t>
            </a:r>
          </a:p>
          <a:p>
            <a:pPr marL="0" indent="0" algn="ctr">
              <a:buNone/>
            </a:pPr>
            <a:r>
              <a:rPr lang="en-US" sz="2000" dirty="0"/>
              <a:t>Edit </a:t>
            </a:r>
            <a:r>
              <a:rPr lang="en-US" sz="2000" dirty="0" err="1"/>
              <a:t>imageDetail</a:t>
            </a:r>
            <a:r>
              <a:rPr lang="en-US" sz="2000" dirty="0"/>
              <a:t> so that is accepts some additional prop! And then display it!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This can be something as simple as giving each menu item a “price” that gets displayed.</a:t>
            </a:r>
          </a:p>
          <a:p>
            <a:r>
              <a:rPr lang="en-US" sz="2000" dirty="0">
                <a:sym typeface="Wingdings" pitchFamily="2" charset="2"/>
              </a:rPr>
              <a:t>Make sure you add your screen to the “app screenshots” channel on Discord!</a:t>
            </a:r>
          </a:p>
          <a:p>
            <a:endParaRPr lang="en-US" sz="2200" dirty="0">
              <a:sym typeface="Wingdings" pitchFamily="2" charset="2"/>
            </a:endParaRPr>
          </a:p>
          <a:p>
            <a:endParaRPr lang="en-US" sz="2200" dirty="0">
              <a:sym typeface="Wingdings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8442D-6872-DE4F-8692-3C7EDBB4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11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That’s a pretty useful template!</a:t>
            </a:r>
          </a:p>
          <a:p>
            <a:endParaRPr lang="en-US" sz="2000" dirty="0"/>
          </a:p>
          <a:p>
            <a:r>
              <a:rPr lang="en-US" sz="2000" dirty="0"/>
              <a:t>It would be great if we could define a component of our very own in this abstract way, yeah?</a:t>
            </a:r>
          </a:p>
          <a:p>
            <a:pPr lvl="1"/>
            <a:r>
              <a:rPr lang="en-US" sz="1600" dirty="0"/>
              <a:t>With an image, a name, and a status.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69884-D456-9F4F-8732-EBA71590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239" y="1485128"/>
            <a:ext cx="5029200" cy="16598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B907C9B-1857-874A-AB0E-51303260F13D}"/>
              </a:ext>
            </a:extLst>
          </p:cNvPr>
          <p:cNvGrpSpPr/>
          <p:nvPr/>
        </p:nvGrpSpPr>
        <p:grpSpPr>
          <a:xfrm>
            <a:off x="6468239" y="3559702"/>
            <a:ext cx="4965700" cy="1397000"/>
            <a:chOff x="6096000" y="4555744"/>
            <a:chExt cx="4965700" cy="139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4767C-1126-E24F-83AB-A32861895DE8}"/>
                </a:ext>
              </a:extLst>
            </p:cNvPr>
            <p:cNvSpPr/>
            <p:nvPr/>
          </p:nvSpPr>
          <p:spPr>
            <a:xfrm>
              <a:off x="6096000" y="4555744"/>
              <a:ext cx="4965700" cy="1397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4D8103-F81A-9748-B851-5B32940C5955}"/>
                </a:ext>
              </a:extLst>
            </p:cNvPr>
            <p:cNvGrpSpPr/>
            <p:nvPr/>
          </p:nvGrpSpPr>
          <p:grpSpPr>
            <a:xfrm>
              <a:off x="6268357" y="4792579"/>
              <a:ext cx="3055256" cy="923330"/>
              <a:chOff x="6692900" y="3187700"/>
              <a:chExt cx="305525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31EC22-2AB0-B449-AD9C-3B648A031A8C}"/>
                  </a:ext>
                </a:extLst>
              </p:cNvPr>
              <p:cNvSpPr txBox="1"/>
              <p:nvPr/>
            </p:nvSpPr>
            <p:spPr>
              <a:xfrm>
                <a:off x="6692900" y="3187700"/>
                <a:ext cx="990600" cy="92333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algn="ctr"/>
                <a:r>
                  <a:rPr lang="en-US" dirty="0"/>
                  <a:t>Image</a:t>
                </a:r>
              </a:p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E725-875F-954F-9D2D-9BFC1E8546C1}"/>
                  </a:ext>
                </a:extLst>
              </p:cNvPr>
              <p:cNvSpPr txBox="1"/>
              <p:nvPr/>
            </p:nvSpPr>
            <p:spPr>
              <a:xfrm>
                <a:off x="7872185" y="3187700"/>
                <a:ext cx="1875971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Name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A222E6-FA39-A449-9D36-3D1F635BC9B1}"/>
                  </a:ext>
                </a:extLst>
              </p:cNvPr>
              <p:cNvSpPr txBox="1"/>
              <p:nvPr/>
            </p:nvSpPr>
            <p:spPr>
              <a:xfrm>
                <a:off x="7872185" y="3702566"/>
                <a:ext cx="1875971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55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60712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reuse that component many times, giving it different data each time!</a:t>
            </a:r>
          </a:p>
          <a:p>
            <a:endParaRPr lang="en-US" sz="2000" dirty="0"/>
          </a:p>
          <a:p>
            <a:r>
              <a:rPr lang="en-US" sz="2000" dirty="0"/>
              <a:t>That’s the name of today’s lecture!</a:t>
            </a:r>
          </a:p>
          <a:p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907C9B-1857-874A-AB0E-51303260F13D}"/>
              </a:ext>
            </a:extLst>
          </p:cNvPr>
          <p:cNvGrpSpPr/>
          <p:nvPr/>
        </p:nvGrpSpPr>
        <p:grpSpPr>
          <a:xfrm>
            <a:off x="4467825" y="3002271"/>
            <a:ext cx="4331010" cy="1371600"/>
            <a:chOff x="6096000" y="4555744"/>
            <a:chExt cx="4965700" cy="1397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44767C-1126-E24F-83AB-A32861895DE8}"/>
                </a:ext>
              </a:extLst>
            </p:cNvPr>
            <p:cNvSpPr/>
            <p:nvPr/>
          </p:nvSpPr>
          <p:spPr>
            <a:xfrm>
              <a:off x="6096000" y="4555744"/>
              <a:ext cx="4965700" cy="1397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4D8103-F81A-9748-B851-5B32940C5955}"/>
                </a:ext>
              </a:extLst>
            </p:cNvPr>
            <p:cNvGrpSpPr/>
            <p:nvPr/>
          </p:nvGrpSpPr>
          <p:grpSpPr>
            <a:xfrm>
              <a:off x="6268357" y="4792579"/>
              <a:ext cx="3055256" cy="923330"/>
              <a:chOff x="6692900" y="3187700"/>
              <a:chExt cx="305525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31EC22-2AB0-B449-AD9C-3B648A031A8C}"/>
                  </a:ext>
                </a:extLst>
              </p:cNvPr>
              <p:cNvSpPr txBox="1"/>
              <p:nvPr/>
            </p:nvSpPr>
            <p:spPr>
              <a:xfrm>
                <a:off x="6692900" y="3187700"/>
                <a:ext cx="990600" cy="92333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algn="ctr"/>
                <a:r>
                  <a:rPr lang="en-US" dirty="0"/>
                  <a:t>Image</a:t>
                </a:r>
              </a:p>
              <a:p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11E725-875F-954F-9D2D-9BFC1E8546C1}"/>
                  </a:ext>
                </a:extLst>
              </p:cNvPr>
              <p:cNvSpPr txBox="1"/>
              <p:nvPr/>
            </p:nvSpPr>
            <p:spPr>
              <a:xfrm>
                <a:off x="7872185" y="3187700"/>
                <a:ext cx="1875971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Name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A222E6-FA39-A449-9D36-3D1F635BC9B1}"/>
                  </a:ext>
                </a:extLst>
              </p:cNvPr>
              <p:cNvSpPr txBox="1"/>
              <p:nvPr/>
            </p:nvSpPr>
            <p:spPr>
              <a:xfrm>
                <a:off x="7872185" y="3702566"/>
                <a:ext cx="1875971" cy="36933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Status</a:t>
                </a:r>
              </a:p>
            </p:txBody>
          </p:sp>
        </p:grpSp>
      </p:grpSp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53DF07-D93B-974F-B54F-0F64E2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52" y="766422"/>
            <a:ext cx="2965248" cy="518632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D8903AA-2E85-9A43-918D-DF9ACE41071C}"/>
              </a:ext>
            </a:extLst>
          </p:cNvPr>
          <p:cNvGrpSpPr/>
          <p:nvPr/>
        </p:nvGrpSpPr>
        <p:grpSpPr>
          <a:xfrm>
            <a:off x="8814034" y="1678551"/>
            <a:ext cx="649440" cy="3696480"/>
            <a:chOff x="8814034" y="1678551"/>
            <a:chExt cx="649440" cy="36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EA2AC0-8178-1048-BA91-701805E4C80F}"/>
                    </a:ext>
                  </a:extLst>
                </p14:cNvPr>
                <p14:cNvContentPartPr/>
                <p14:nvPr/>
              </p14:nvContentPartPr>
              <p14:xfrm>
                <a:off x="8910874" y="1678551"/>
                <a:ext cx="405720" cy="1869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EA2AC0-8178-1048-BA91-701805E4C8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92874" y="1660551"/>
                  <a:ext cx="441360" cy="19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718DF0-24D1-C64D-B972-DC0F2F8683FF}"/>
                    </a:ext>
                  </a:extLst>
                </p14:cNvPr>
                <p14:cNvContentPartPr/>
                <p14:nvPr/>
              </p14:nvContentPartPr>
              <p14:xfrm>
                <a:off x="9075394" y="2293791"/>
                <a:ext cx="383400" cy="128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718DF0-24D1-C64D-B972-DC0F2F868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57754" y="2275791"/>
                  <a:ext cx="41904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7B7124-CE6B-2F49-ACA8-32FB6C10ABB5}"/>
                    </a:ext>
                  </a:extLst>
                </p14:cNvPr>
                <p14:cNvContentPartPr/>
                <p14:nvPr/>
              </p14:nvContentPartPr>
              <p14:xfrm>
                <a:off x="9112474" y="3083631"/>
                <a:ext cx="351000" cy="484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7B7124-CE6B-2F49-ACA8-32FB6C10AB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94834" y="3065631"/>
                  <a:ext cx="38664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DBED37-5FD7-CE48-9124-79C1F693E378}"/>
                    </a:ext>
                  </a:extLst>
                </p14:cNvPr>
                <p14:cNvContentPartPr/>
                <p14:nvPr/>
              </p14:nvContentPartPr>
              <p14:xfrm>
                <a:off x="9086554" y="3539751"/>
                <a:ext cx="308520" cy="29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DBED37-5FD7-CE48-9124-79C1F693E3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68554" y="3521751"/>
                  <a:ext cx="344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16DBCD-0C30-484D-970B-D8790E2B2F5A}"/>
                    </a:ext>
                  </a:extLst>
                </p14:cNvPr>
                <p14:cNvContentPartPr/>
                <p14:nvPr/>
              </p14:nvContentPartPr>
              <p14:xfrm>
                <a:off x="9057754" y="3555591"/>
                <a:ext cx="333720" cy="1047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16DBCD-0C30-484D-970B-D8790E2B2F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0114" y="3537951"/>
                  <a:ext cx="369360" cy="10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799843-35B3-D544-B07E-EF0C876F7C23}"/>
                    </a:ext>
                  </a:extLst>
                </p14:cNvPr>
                <p14:cNvContentPartPr/>
                <p14:nvPr/>
              </p14:nvContentPartPr>
              <p14:xfrm>
                <a:off x="9002674" y="3557751"/>
                <a:ext cx="365400" cy="181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799843-35B3-D544-B07E-EF0C876F7C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85034" y="3540111"/>
                  <a:ext cx="401040" cy="18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E8A680-D0B0-3B41-AB9E-140EDABD5DB4}"/>
                    </a:ext>
                  </a:extLst>
                </p14:cNvPr>
                <p14:cNvContentPartPr/>
                <p14:nvPr/>
              </p14:nvContentPartPr>
              <p14:xfrm>
                <a:off x="8814034" y="3604911"/>
                <a:ext cx="294120" cy="4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E8A680-D0B0-3B41-AB9E-140EDABD5D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96394" y="3587271"/>
                  <a:ext cx="329760" cy="8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8570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</TotalTime>
  <Words>3661</Words>
  <Application>Microsoft Macintosh PowerPoint</Application>
  <PresentationFormat>Widescreen</PresentationFormat>
  <Paragraphs>694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Reusable Components</vt:lpstr>
      <vt:lpstr>Today’s Agenda</vt:lpstr>
      <vt:lpstr>Today’s Goals</vt:lpstr>
      <vt:lpstr>Today’s Goals 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Goals</vt:lpstr>
      <vt:lpstr>Today’s Agenda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Parents, Children, and Reusable Components</vt:lpstr>
      <vt:lpstr>Today’s Agenda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Intro to Images in JSX</vt:lpstr>
      <vt:lpstr>Today’s Agenda</vt:lpstr>
      <vt:lpstr>Final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852</cp:revision>
  <dcterms:created xsi:type="dcterms:W3CDTF">2020-01-13T18:17:54Z</dcterms:created>
  <dcterms:modified xsi:type="dcterms:W3CDTF">2021-09-15T21:53:52Z</dcterms:modified>
</cp:coreProperties>
</file>